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7"/>
  </p:notesMasterIdLst>
  <p:sldIdLst>
    <p:sldId id="280" r:id="rId4"/>
    <p:sldId id="256" r:id="rId5"/>
    <p:sldId id="258" r:id="rId6"/>
    <p:sldId id="259" r:id="rId8"/>
    <p:sldId id="275" r:id="rId9"/>
    <p:sldId id="276" r:id="rId10"/>
    <p:sldId id="272" r:id="rId11"/>
    <p:sldId id="273" r:id="rId12"/>
    <p:sldId id="277" r:id="rId13"/>
    <p:sldId id="278" r:id="rId14"/>
    <p:sldId id="262" r:id="rId15"/>
    <p:sldId id="260" r:id="rId16"/>
    <p:sldId id="261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4" r:id="rId25"/>
    <p:sldId id="27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B94C8-1318-4BC0-902A-936B04FB07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4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9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4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5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58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6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84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2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9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205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2.xml"/><Relationship Id="rId11" Type="http://schemas.openxmlformats.org/officeDocument/2006/relationships/tags" Target="../tags/tag217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1" Type="http://schemas.openxmlformats.org/officeDocument/2006/relationships/tags" Target="../tags/tag233.xml"/><Relationship Id="rId10" Type="http://schemas.openxmlformats.org/officeDocument/2006/relationships/tags" Target="../tags/tag23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3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4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5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6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3" Type="http://schemas.openxmlformats.org/officeDocument/2006/relationships/tags" Target="../tags/tag270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1940311" y="3967163"/>
            <a:ext cx="7783550" cy="54197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4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1940310" y="2507616"/>
            <a:ext cx="7783551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3355975" y="3596322"/>
            <a:ext cx="5480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413760" y="3638558"/>
            <a:ext cx="5365115" cy="52228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3413125" y="2062163"/>
            <a:ext cx="5365750" cy="1438269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70641"/>
            <a:ext cx="720090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311443"/>
            <a:ext cx="1620202" cy="154655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8"/>
            </p:custDataLst>
          </p:nvPr>
        </p:nvSpPr>
        <p:spPr>
          <a:xfrm>
            <a:off x="1940311" y="3967163"/>
            <a:ext cx="7783550" cy="54197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4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1940310" y="2507616"/>
            <a:ext cx="7783551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2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3410656"/>
            <a:ext cx="5767705" cy="985132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4449517"/>
            <a:ext cx="5767705" cy="575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3355975" y="3596322"/>
            <a:ext cx="54800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413760" y="3638558"/>
            <a:ext cx="5365115" cy="52228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60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0"/>
            </p:custDataLst>
          </p:nvPr>
        </p:nvSpPr>
        <p:spPr>
          <a:xfrm>
            <a:off x="3413125" y="2062163"/>
            <a:ext cx="5365750" cy="1438269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8"/>
            </p:custDataLst>
          </p:nvPr>
        </p:nvSpPr>
        <p:spPr>
          <a:xfrm>
            <a:off x="3212149" y="3410656"/>
            <a:ext cx="5767705" cy="985132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212149" y="4449517"/>
            <a:ext cx="5767705" cy="575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170641"/>
            <a:ext cx="720090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175668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311443"/>
            <a:ext cx="1620202" cy="154655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322752"/>
            <a:ext cx="1620202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6.png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25" Type="http://schemas.openxmlformats.org/officeDocument/2006/relationships/image" Target="../media/image6.png"/><Relationship Id="rId24" Type="http://schemas.openxmlformats.org/officeDocument/2006/relationships/tags" Target="../tags/tag276.xml"/><Relationship Id="rId23" Type="http://schemas.openxmlformats.org/officeDocument/2006/relationships/tags" Target="../tags/tag275.xml"/><Relationship Id="rId22" Type="http://schemas.openxmlformats.org/officeDocument/2006/relationships/tags" Target="../tags/tag274.xml"/><Relationship Id="rId21" Type="http://schemas.openxmlformats.org/officeDocument/2006/relationships/tags" Target="../tags/tag273.xml"/><Relationship Id="rId20" Type="http://schemas.openxmlformats.org/officeDocument/2006/relationships/tags" Target="../tags/tag272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71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5"/>
          <a:srcRect l="26669"/>
          <a:stretch>
            <a:fillRect/>
          </a:stretch>
        </p:blipFill>
        <p:spPr>
          <a:xfrm>
            <a:off x="669925" y="715645"/>
            <a:ext cx="3482340" cy="706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5"/>
          <a:srcRect r="73171"/>
          <a:stretch>
            <a:fillRect/>
          </a:stretch>
        </p:blipFill>
        <p:spPr>
          <a:xfrm>
            <a:off x="356235" y="0"/>
            <a:ext cx="1592580" cy="9607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5"/>
          <a:srcRect l="26669"/>
          <a:stretch>
            <a:fillRect/>
          </a:stretch>
        </p:blipFill>
        <p:spPr>
          <a:xfrm>
            <a:off x="669925" y="715645"/>
            <a:ext cx="3482340" cy="706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5"/>
          <a:srcRect r="73171"/>
          <a:stretch>
            <a:fillRect/>
          </a:stretch>
        </p:blipFill>
        <p:spPr>
          <a:xfrm>
            <a:off x="356235" y="0"/>
            <a:ext cx="1592580" cy="9607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78.xml"/><Relationship Id="rId7" Type="http://schemas.microsoft.com/office/2007/relationships/media" Target="file:///C:\Users\lenovo\Desktop\&#25307;&#26032;&#23459;&#35762;\2&#20998;&#38047;&#21578;&#35785;&#20320;&#20160;&#20040;&#26159;&#27169;&#25311;&#32852;&#21512;&#22269;.mp4" TargetMode="External"/><Relationship Id="rId6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image" Target="../media/image6.png"/><Relationship Id="rId6" Type="http://schemas.openxmlformats.org/officeDocument/2006/relationships/image" Target="../media/image30.png"/><Relationship Id="rId5" Type="http://schemas.openxmlformats.org/officeDocument/2006/relationships/tags" Target="../tags/tag32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1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25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tags" Target="../tags/tag324.xml"/><Relationship Id="rId3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image" Target="../media/image2.png"/><Relationship Id="rId1" Type="http://schemas.openxmlformats.org/officeDocument/2006/relationships/tags" Target="../tags/tag32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2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tags" Target="../tags/tag32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image" Target="../media/image34.png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44.xml"/><Relationship Id="rId10" Type="http://schemas.openxmlformats.org/officeDocument/2006/relationships/tags" Target="../tags/tag343.xml"/><Relationship Id="rId1" Type="http://schemas.openxmlformats.org/officeDocument/2006/relationships/tags" Target="../tags/tag335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image" Target="../media/image35.png"/><Relationship Id="rId1" Type="http://schemas.openxmlformats.org/officeDocument/2006/relationships/tags" Target="../tags/tag34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image" Target="file:///C:\Users\1V994W2\PycharmProjects\PPT_Background_Generation/pic_temp/0_pic_quater_left_up.png" TargetMode="External"/><Relationship Id="rId30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9" Type="http://schemas.openxmlformats.org/officeDocument/2006/relationships/tags" Target="../tags/tag376.xml"/><Relationship Id="rId28" Type="http://schemas.openxmlformats.org/officeDocument/2006/relationships/tags" Target="../tags/tag375.xml"/><Relationship Id="rId27" Type="http://schemas.openxmlformats.org/officeDocument/2006/relationships/tags" Target="../tags/tag374.xml"/><Relationship Id="rId26" Type="http://schemas.openxmlformats.org/officeDocument/2006/relationships/tags" Target="../tags/tag373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tags" Target="../tags/tag367.xml"/><Relationship Id="rId2" Type="http://schemas.openxmlformats.org/officeDocument/2006/relationships/tags" Target="../tags/tag351.xml"/><Relationship Id="rId19" Type="http://schemas.openxmlformats.org/officeDocument/2006/relationships/tags" Target="../tags/tag366.xml"/><Relationship Id="rId18" Type="http://schemas.openxmlformats.org/officeDocument/2006/relationships/tags" Target="../tags/tag365.xml"/><Relationship Id="rId17" Type="http://schemas.openxmlformats.org/officeDocument/2006/relationships/tags" Target="../tags/tag364.xml"/><Relationship Id="rId16" Type="http://schemas.openxmlformats.org/officeDocument/2006/relationships/tags" Target="../tags/tag363.xml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tags" Target="../tags/tag3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378.xml"/><Relationship Id="rId30" Type="http://schemas.openxmlformats.org/officeDocument/2006/relationships/slideLayout" Target="../slideLayouts/slideLayout7.xml"/><Relationship Id="rId3" Type="http://schemas.openxmlformats.org/officeDocument/2006/relationships/image" Target="file:///C:\Users\1V994W2\PycharmProjects\PPT_Background_Generation/pic_temp/0_pic_quater_left_up.png" TargetMode="External"/><Relationship Id="rId29" Type="http://schemas.openxmlformats.org/officeDocument/2006/relationships/tags" Target="../tags/tag401.xml"/><Relationship Id="rId28" Type="http://schemas.openxmlformats.org/officeDocument/2006/relationships/tags" Target="../tags/tag400.xml"/><Relationship Id="rId27" Type="http://schemas.openxmlformats.org/officeDocument/2006/relationships/tags" Target="../tags/tag399.xml"/><Relationship Id="rId26" Type="http://schemas.openxmlformats.org/officeDocument/2006/relationships/tags" Target="../tags/tag398.xml"/><Relationship Id="rId25" Type="http://schemas.openxmlformats.org/officeDocument/2006/relationships/tags" Target="../tags/tag397.xml"/><Relationship Id="rId24" Type="http://schemas.openxmlformats.org/officeDocument/2006/relationships/tags" Target="../tags/tag396.xml"/><Relationship Id="rId23" Type="http://schemas.openxmlformats.org/officeDocument/2006/relationships/tags" Target="../tags/tag395.xml"/><Relationship Id="rId22" Type="http://schemas.openxmlformats.org/officeDocument/2006/relationships/tags" Target="../tags/tag394.xml"/><Relationship Id="rId21" Type="http://schemas.openxmlformats.org/officeDocument/2006/relationships/tags" Target="../tags/tag393.xml"/><Relationship Id="rId20" Type="http://schemas.openxmlformats.org/officeDocument/2006/relationships/tags" Target="../tags/tag392.xml"/><Relationship Id="rId2" Type="http://schemas.openxmlformats.org/officeDocument/2006/relationships/image" Target="../media/image2.png"/><Relationship Id="rId19" Type="http://schemas.openxmlformats.org/officeDocument/2006/relationships/tags" Target="../tags/tag391.xml"/><Relationship Id="rId18" Type="http://schemas.openxmlformats.org/officeDocument/2006/relationships/tags" Target="../tags/tag390.xml"/><Relationship Id="rId17" Type="http://schemas.openxmlformats.org/officeDocument/2006/relationships/tags" Target="../tags/tag389.xml"/><Relationship Id="rId16" Type="http://schemas.openxmlformats.org/officeDocument/2006/relationships/tags" Target="../tags/tag388.xml"/><Relationship Id="rId15" Type="http://schemas.openxmlformats.org/officeDocument/2006/relationships/tags" Target="../tags/tag387.xml"/><Relationship Id="rId14" Type="http://schemas.openxmlformats.org/officeDocument/2006/relationships/tags" Target="../tags/tag386.xml"/><Relationship Id="rId13" Type="http://schemas.openxmlformats.org/officeDocument/2006/relationships/tags" Target="../tags/tag385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image" Target="file:///C:\Users\1V994W2\PycharmProjects\PPT_Background_Generation/pic_temp/0_pic_quater_left_up.png" TargetMode="Externa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431.xml"/><Relationship Id="rId31" Type="http://schemas.openxmlformats.org/officeDocument/2006/relationships/tags" Target="../tags/tag430.xml"/><Relationship Id="rId30" Type="http://schemas.openxmlformats.org/officeDocument/2006/relationships/tags" Target="../tags/tag429.xml"/><Relationship Id="rId3" Type="http://schemas.openxmlformats.org/officeDocument/2006/relationships/image" Target="../media/image2.png"/><Relationship Id="rId29" Type="http://schemas.openxmlformats.org/officeDocument/2006/relationships/tags" Target="../tags/tag428.xml"/><Relationship Id="rId28" Type="http://schemas.openxmlformats.org/officeDocument/2006/relationships/tags" Target="../tags/tag427.xml"/><Relationship Id="rId27" Type="http://schemas.openxmlformats.org/officeDocument/2006/relationships/tags" Target="../tags/tag426.xml"/><Relationship Id="rId26" Type="http://schemas.openxmlformats.org/officeDocument/2006/relationships/tags" Target="../tags/tag425.xml"/><Relationship Id="rId25" Type="http://schemas.openxmlformats.org/officeDocument/2006/relationships/tags" Target="../tags/tag424.xml"/><Relationship Id="rId24" Type="http://schemas.openxmlformats.org/officeDocument/2006/relationships/tags" Target="../tags/tag423.xml"/><Relationship Id="rId23" Type="http://schemas.openxmlformats.org/officeDocument/2006/relationships/tags" Target="../tags/tag422.xml"/><Relationship Id="rId22" Type="http://schemas.openxmlformats.org/officeDocument/2006/relationships/tags" Target="../tags/tag421.xml"/><Relationship Id="rId21" Type="http://schemas.openxmlformats.org/officeDocument/2006/relationships/tags" Target="../tags/tag420.xml"/><Relationship Id="rId20" Type="http://schemas.openxmlformats.org/officeDocument/2006/relationships/tags" Target="../tags/tag419.xml"/><Relationship Id="rId2" Type="http://schemas.openxmlformats.org/officeDocument/2006/relationships/tags" Target="../tags/tag403.xml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tags" Target="../tags/tag416.xml"/><Relationship Id="rId16" Type="http://schemas.openxmlformats.org/officeDocument/2006/relationships/tags" Target="../tags/tag415.xml"/><Relationship Id="rId15" Type="http://schemas.openxmlformats.org/officeDocument/2006/relationships/tags" Target="../tags/tag414.xml"/><Relationship Id="rId14" Type="http://schemas.openxmlformats.org/officeDocument/2006/relationships/tags" Target="../tags/tag413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tags" Target="../tags/tag4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37.xml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image" Target="../media/image38.png"/><Relationship Id="rId5" Type="http://schemas.openxmlformats.org/officeDocument/2006/relationships/tags" Target="../tags/tag434.xml"/><Relationship Id="rId4" Type="http://schemas.openxmlformats.org/officeDocument/2006/relationships/image" Target="../media/image37.jpeg"/><Relationship Id="rId3" Type="http://schemas.openxmlformats.org/officeDocument/2006/relationships/tags" Target="../tags/tag433.xml"/><Relationship Id="rId2" Type="http://schemas.openxmlformats.org/officeDocument/2006/relationships/image" Target="../media/image36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444.xml"/><Relationship Id="rId15" Type="http://schemas.openxmlformats.org/officeDocument/2006/relationships/tags" Target="../tags/tag443.xml"/><Relationship Id="rId14" Type="http://schemas.openxmlformats.org/officeDocument/2006/relationships/tags" Target="../tags/tag442.xml"/><Relationship Id="rId13" Type="http://schemas.openxmlformats.org/officeDocument/2006/relationships/tags" Target="../tags/tag441.xml"/><Relationship Id="rId12" Type="http://schemas.openxmlformats.org/officeDocument/2006/relationships/tags" Target="../tags/tag440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3.xml"/><Relationship Id="rId3" Type="http://schemas.openxmlformats.org/officeDocument/2006/relationships/image" Target="../media/image6.png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tags" Target="../tags/tag447.xml"/><Relationship Id="rId6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446.xml"/><Relationship Id="rId3" Type="http://schemas.openxmlformats.org/officeDocument/2006/relationships/image" Target="file:///C:\Users\1V994W2\PycharmProjects\PPT_Background_Generation/pic_temp/0_pic_quater_left_up.png" TargetMode="External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62.xml"/><Relationship Id="rId21" Type="http://schemas.openxmlformats.org/officeDocument/2006/relationships/tags" Target="../tags/tag461.xml"/><Relationship Id="rId20" Type="http://schemas.openxmlformats.org/officeDocument/2006/relationships/tags" Target="../tags/tag460.xml"/><Relationship Id="rId2" Type="http://schemas.openxmlformats.org/officeDocument/2006/relationships/image" Target="../media/image2.png"/><Relationship Id="rId19" Type="http://schemas.openxmlformats.org/officeDocument/2006/relationships/tags" Target="../tags/tag459.xml"/><Relationship Id="rId18" Type="http://schemas.openxmlformats.org/officeDocument/2006/relationships/tags" Target="../tags/tag458.xml"/><Relationship Id="rId17" Type="http://schemas.openxmlformats.org/officeDocument/2006/relationships/tags" Target="../tags/tag457.xml"/><Relationship Id="rId16" Type="http://schemas.openxmlformats.org/officeDocument/2006/relationships/tags" Target="../tags/tag456.xml"/><Relationship Id="rId15" Type="http://schemas.openxmlformats.org/officeDocument/2006/relationships/tags" Target="../tags/tag455.xml"/><Relationship Id="rId14" Type="http://schemas.openxmlformats.org/officeDocument/2006/relationships/tags" Target="../tags/tag454.xml"/><Relationship Id="rId13" Type="http://schemas.openxmlformats.org/officeDocument/2006/relationships/tags" Target="../tags/tag45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tags" Target="../tags/tag4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" Type="http://schemas.openxmlformats.org/officeDocument/2006/relationships/tags" Target="../tags/tag46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28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28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9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tags" Target="../tags/tag29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image" Target="../media/image19.png"/><Relationship Id="rId4" Type="http://schemas.openxmlformats.org/officeDocument/2006/relationships/tags" Target="../tags/tag300.xml"/><Relationship Id="rId3" Type="http://schemas.openxmlformats.org/officeDocument/2006/relationships/image" Target="../media/image18.png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311.xml"/><Relationship Id="rId23" Type="http://schemas.openxmlformats.org/officeDocument/2006/relationships/image" Target="../media/image27.png"/><Relationship Id="rId22" Type="http://schemas.openxmlformats.org/officeDocument/2006/relationships/tags" Target="../tags/tag310.xml"/><Relationship Id="rId21" Type="http://schemas.openxmlformats.org/officeDocument/2006/relationships/image" Target="../media/image26.png"/><Relationship Id="rId20" Type="http://schemas.openxmlformats.org/officeDocument/2006/relationships/tags" Target="../tags/tag309.xml"/><Relationship Id="rId2" Type="http://schemas.openxmlformats.org/officeDocument/2006/relationships/tags" Target="../tags/tag299.xml"/><Relationship Id="rId19" Type="http://schemas.openxmlformats.org/officeDocument/2006/relationships/image" Target="../media/image25.png"/><Relationship Id="rId18" Type="http://schemas.openxmlformats.org/officeDocument/2006/relationships/tags" Target="../tags/tag308.xml"/><Relationship Id="rId17" Type="http://schemas.openxmlformats.org/officeDocument/2006/relationships/image" Target="../media/image24.png"/><Relationship Id="rId16" Type="http://schemas.openxmlformats.org/officeDocument/2006/relationships/tags" Target="../tags/tag307.xml"/><Relationship Id="rId15" Type="http://schemas.openxmlformats.org/officeDocument/2006/relationships/image" Target="../media/image23.png"/><Relationship Id="rId14" Type="http://schemas.openxmlformats.org/officeDocument/2006/relationships/tags" Target="../tags/tag306.xml"/><Relationship Id="rId13" Type="http://schemas.openxmlformats.org/officeDocument/2006/relationships/image" Target="../media/image22.png"/><Relationship Id="rId12" Type="http://schemas.openxmlformats.org/officeDocument/2006/relationships/tags" Target="../tags/tag305.xml"/><Relationship Id="rId11" Type="http://schemas.openxmlformats.org/officeDocument/2006/relationships/image" Target="../media/image21.png"/><Relationship Id="rId10" Type="http://schemas.openxmlformats.org/officeDocument/2006/relationships/tags" Target="../tags/tag304.xml"/><Relationship Id="rId1" Type="http://schemas.openxmlformats.org/officeDocument/2006/relationships/tags" Target="../tags/tag29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14.xml"/><Relationship Id="rId3" Type="http://schemas.openxmlformats.org/officeDocument/2006/relationships/image" Target="../media/image28.jpeg"/><Relationship Id="rId2" Type="http://schemas.openxmlformats.org/officeDocument/2006/relationships/tags" Target="../tags/tag313.xml"/><Relationship Id="rId1" Type="http://schemas.openxmlformats.org/officeDocument/2006/relationships/tags" Target="../tags/tag3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影院"/>
          <p:cNvPicPr>
            <a:picLocks noChangeAspect="1"/>
          </p:cNvPicPr>
          <p:nvPr/>
        </p:nvPicPr>
        <p:blipFill>
          <a:blip r:embed="rId1"/>
          <a:srcRect l="182" t="-120" r="-182" b="19292"/>
          <a:stretch>
            <a:fillRect/>
          </a:stretch>
        </p:blipFill>
        <p:spPr>
          <a:xfrm>
            <a:off x="635" y="0"/>
            <a:ext cx="12191365" cy="6853555"/>
          </a:xfrm>
          <a:prstGeom prst="rect">
            <a:avLst/>
          </a:prstGeom>
        </p:spPr>
      </p:pic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/>
          <a:srcRect r="73171"/>
          <a:stretch>
            <a:fillRect/>
          </a:stretch>
        </p:blipFill>
        <p:spPr>
          <a:xfrm>
            <a:off x="0" y="4445"/>
            <a:ext cx="1592580" cy="960755"/>
          </a:xfrm>
          <a:prstGeom prst="rect">
            <a:avLst/>
          </a:prstGeom>
        </p:spPr>
      </p:pic>
      <p:pic>
        <p:nvPicPr>
          <p:cNvPr id="3" name="2分钟告诉你什么是模拟联合国（1）.mp4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link="rId7">
                  <p14:trim end="10060.000000"/>
                </p14:media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9535" y="814070"/>
            <a:ext cx="9058910" cy="523113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080260" y="0"/>
            <a:ext cx="6217285" cy="305816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5400" b="1" spc="1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什么是模拟联合国</a:t>
            </a:r>
            <a:endParaRPr lang="zh-CN" altLang="en-US" sz="5400" b="1" spc="100" dirty="0">
              <a:ln>
                <a:solidFill>
                  <a:srgbClr val="FFC000"/>
                </a:solidFill>
              </a:ln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-44" t="15631" b="-2"/>
          <a:stretch>
            <a:fillRect/>
          </a:stretch>
        </p:blipFill>
        <p:spPr>
          <a:xfrm>
            <a:off x="0" y="-6985"/>
            <a:ext cx="12192635" cy="6864985"/>
          </a:xfrm>
          <a:prstGeom prst="rect">
            <a:avLst/>
          </a:prstGeom>
        </p:spPr>
      </p:pic>
      <p:sp>
        <p:nvSpPr>
          <p:cNvPr id="5" name="TextBox 2"/>
          <p:cNvSpPr txBox="1"/>
          <p:nvPr>
            <p:custDataLst>
              <p:tags r:id="rId2"/>
            </p:custDataLst>
          </p:nvPr>
        </p:nvSpPr>
        <p:spPr>
          <a:xfrm>
            <a:off x="5132705" y="184785"/>
            <a:ext cx="2284095" cy="152781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8000" spc="200">
                <a:ln w="13462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uFillTx/>
                <a:latin typeface="+mj-lt"/>
                <a:ea typeface="华文新魏" panose="02010800040101010101" charset="-122"/>
                <a:cs typeface="+mj-lt"/>
                <a:sym typeface="+mn-lt"/>
              </a:rPr>
              <a:t>0</a:t>
            </a:r>
            <a:r>
              <a:rPr lang="en-US" altLang="zh-CN" sz="8000" spc="200">
                <a:ln w="13462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uFillTx/>
                <a:latin typeface="+mj-lt"/>
                <a:ea typeface="华文新魏" panose="02010800040101010101" charset="-122"/>
                <a:cs typeface="+mj-lt"/>
                <a:sym typeface="+mn-lt"/>
              </a:rPr>
              <a:t>4</a:t>
            </a:r>
            <a:endParaRPr lang="en-US" altLang="zh-CN" sz="8000" b="1" spc="200" dirty="0">
              <a:ln w="13462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uFillTx/>
              <a:latin typeface="+mj-lt"/>
              <a:ea typeface="华文新魏" panose="02010800040101010101" charset="-122"/>
              <a:cs typeface="+mj-lt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6000750" y="981710"/>
            <a:ext cx="4403725" cy="1148715"/>
          </a:xfrm>
        </p:spPr>
        <p:txBody>
          <a:bodyPr>
            <a:noAutofit/>
          </a:bodyPr>
          <a:lstStyle/>
          <a:p>
            <a:r>
              <a:rPr lang="zh-CN" altLang="en-US" sz="4400">
                <a:ln w="13462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latin typeface="+mj-lt"/>
                <a:ea typeface="华文新魏" panose="02010800040101010101" charset="-122"/>
                <a:cs typeface="+mj-lt"/>
              </a:rPr>
              <a:t>会议流程介绍</a:t>
            </a:r>
            <a:endParaRPr lang="zh-CN" altLang="en-US" sz="4400">
              <a:ln w="13462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latin typeface="+mj-lt"/>
              <a:ea typeface="华文新魏" panose="02010800040101010101" charset="-122"/>
              <a:cs typeface="+mj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2225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96030" y="965200"/>
            <a:ext cx="7026910" cy="58261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/>
          <a:srcRect l="26669"/>
          <a:stretch>
            <a:fillRect/>
          </a:stretch>
        </p:blipFill>
        <p:spPr>
          <a:xfrm>
            <a:off x="313690" y="720090"/>
            <a:ext cx="3482340" cy="706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/>
          <a:srcRect r="73171"/>
          <a:stretch>
            <a:fillRect/>
          </a:stretch>
        </p:blipFill>
        <p:spPr>
          <a:xfrm>
            <a:off x="0" y="4445"/>
            <a:ext cx="1592580" cy="9607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2080260" y="141605"/>
            <a:ext cx="6217285" cy="305816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5400" b="1" spc="100" dirty="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会议流程介绍短片</a:t>
            </a:r>
            <a:endParaRPr lang="zh-CN" altLang="en-US" sz="5400" b="1" spc="100" dirty="0">
              <a:ln>
                <a:solidFill>
                  <a:srgbClr val="FFC000"/>
                </a:solidFill>
              </a:ln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61670" y="2326005"/>
            <a:ext cx="4591685" cy="408368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 lnSpcReduction="10000"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会期内代表们私下沟通的方式是通过传小纸条（</a:t>
            </a:r>
            <a:r>
              <a:rPr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PAGE</a:t>
            </a:r>
            <a:r>
              <a:rPr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）的方式完成的，但同时要注意自己的</a:t>
            </a:r>
            <a:r>
              <a:rPr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handwriting</a:t>
            </a:r>
            <a:r>
              <a:rPr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和自己的表述</a:t>
            </a:r>
            <a:r>
              <a:rPr lang="zh-CN" altLang="en-US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，否则就会出现</a:t>
            </a:r>
            <a:r>
              <a:rPr lang="en-US" altLang="zh-CN" sz="28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……</a:t>
            </a:r>
            <a:endParaRPr lang="en-US" altLang="zh-CN" sz="2800" b="1" spc="100" dirty="0">
              <a:solidFill>
                <a:schemeClr val="tx1">
                  <a:lumMod val="85000"/>
                  <a:lumOff val="15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13401" b="851"/>
          <a:stretch>
            <a:fillRect/>
          </a:stretch>
        </p:blipFill>
        <p:spPr>
          <a:xfrm>
            <a:off x="18081609" y="4294204"/>
            <a:ext cx="4743050" cy="5184808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55" y="507365"/>
            <a:ext cx="3855085" cy="54248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44880" y="1452880"/>
            <a:ext cx="331216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4000">
                <a:ln/>
                <a:solidFill>
                  <a:schemeClr val="accent3"/>
                </a:solidFill>
                <a:effectLst/>
                <a:latin typeface="Forte" panose="03060902040502070203" charset="0"/>
                <a:cs typeface="Forte" panose="03060902040502070203" charset="0"/>
              </a:rPr>
              <a:t>PAGE</a:t>
            </a:r>
            <a:endParaRPr lang="en-US" altLang="zh-CN" sz="4000">
              <a:ln/>
              <a:solidFill>
                <a:schemeClr val="accent3"/>
              </a:solidFill>
              <a:effectLst/>
              <a:latin typeface="Forte" panose="03060902040502070203" charset="0"/>
              <a:cs typeface="Forte" panose="03060902040502070203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16320" y="5567680"/>
            <a:ext cx="894080" cy="538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4" name="矩形: 圆角 3"/>
          <p:cNvSpPr/>
          <p:nvPr>
            <p:custDataLst>
              <p:tags r:id="rId5"/>
            </p:custDataLst>
          </p:nvPr>
        </p:nvSpPr>
        <p:spPr>
          <a:xfrm>
            <a:off x="763199" y="605954"/>
            <a:ext cx="907181" cy="313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5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33"/>
          <p:cNvSpPr txBox="1"/>
          <p:nvPr>
            <p:custDataLst>
              <p:tags r:id="rId6"/>
            </p:custDataLst>
          </p:nvPr>
        </p:nvSpPr>
        <p:spPr>
          <a:xfrm>
            <a:off x="810268" y="612669"/>
            <a:ext cx="860112" cy="307777"/>
          </a:xfrm>
          <a:prstGeom prst="rect">
            <a:avLst/>
          </a:prstGeom>
          <a:noFill/>
        </p:spPr>
        <p:txBody>
          <a:bodyPr wrap="square" lIns="900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spc="100" baseline="0" noProof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LOGO</a:t>
            </a:r>
            <a:endParaRPr kumimoji="0" lang="en-US" altLang="zh-CN" sz="1400" b="1" i="0" spc="100" baseline="0" noProof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4672801" y="762588"/>
            <a:ext cx="6755999" cy="533282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13" name="图片 12"/>
          <p:cNvPicPr/>
          <p:nvPr>
            <p:custDataLst>
              <p:tags r:id="rId8"/>
            </p:custDataLst>
          </p:nvPr>
        </p:nvPicPr>
        <p:blipFill rotWithShape="1">
          <a:blip r:embed="rId9" cstate="email"/>
          <a:srcRect/>
          <a:stretch>
            <a:fillRect/>
          </a:stretch>
        </p:blipFill>
        <p:spPr>
          <a:xfrm>
            <a:off x="4824002" y="920446"/>
            <a:ext cx="6468510" cy="5023768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763200" y="1178175"/>
            <a:ext cx="2692800" cy="22748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单击此处添加大标题内容</a:t>
            </a:r>
            <a:endParaRPr lang="zh-CN" altLang="en-US" sz="44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763200" y="3604227"/>
            <a:ext cx="2692800" cy="218714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>
              <a:lnSpc>
                <a:spcPct val="130000"/>
              </a:lnSpc>
              <a:spcAft>
                <a:spcPts val="80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2133599" y="0"/>
            <a:ext cx="4572001" cy="62441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2560199" y="755083"/>
            <a:ext cx="3693281" cy="112458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单击此处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添加大标题内容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560199" y="2172812"/>
            <a:ext cx="3693281" cy="30030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您的正文已经简明扼要，但信息却错综复杂，需要用更多的文字来表述；但请您尽可能提炼思想的精髓……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7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8" name="直接连接符 7"/>
            <p:cNvCxnSpPr/>
            <p:nvPr>
              <p:custDataLst>
                <p:tags r:id="rId8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任意多边形: 形状 9"/>
          <p:cNvSpPr/>
          <p:nvPr>
            <p:custDataLst>
              <p:tags r:id="rId10"/>
            </p:custDataLst>
          </p:nvPr>
        </p:nvSpPr>
        <p:spPr>
          <a:xfrm>
            <a:off x="609971" y="505786"/>
            <a:ext cx="336550" cy="336550"/>
          </a:xfrm>
          <a:custGeom>
            <a:avLst/>
            <a:gdLst>
              <a:gd name="connsiteX0" fmla="*/ 138801 w 336550"/>
              <a:gd name="connsiteY0" fmla="*/ 117033 h 336550"/>
              <a:gd name="connsiteX1" fmla="*/ 138801 w 336550"/>
              <a:gd name="connsiteY1" fmla="*/ 219517 h 336550"/>
              <a:gd name="connsiteX2" fmla="*/ 227149 w 336550"/>
              <a:gd name="connsiteY2" fmla="*/ 168275 h 336550"/>
              <a:gd name="connsiteX3" fmla="*/ 168275 w 336550"/>
              <a:gd name="connsiteY3" fmla="*/ 0 h 336550"/>
              <a:gd name="connsiteX4" fmla="*/ 336550 w 336550"/>
              <a:gd name="connsiteY4" fmla="*/ 168275 h 336550"/>
              <a:gd name="connsiteX5" fmla="*/ 168275 w 336550"/>
              <a:gd name="connsiteY5" fmla="*/ 336550 h 336550"/>
              <a:gd name="connsiteX6" fmla="*/ 0 w 336550"/>
              <a:gd name="connsiteY6" fmla="*/ 168275 h 336550"/>
              <a:gd name="connsiteX7" fmla="*/ 168275 w 336550"/>
              <a:gd name="connsiteY7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550" h="336550">
                <a:moveTo>
                  <a:pt x="138801" y="117033"/>
                </a:moveTo>
                <a:lnTo>
                  <a:pt x="138801" y="219517"/>
                </a:lnTo>
                <a:lnTo>
                  <a:pt x="227149" y="168275"/>
                </a:lnTo>
                <a:close/>
                <a:moveTo>
                  <a:pt x="168275" y="0"/>
                </a:moveTo>
                <a:cubicBezTo>
                  <a:pt x="261211" y="0"/>
                  <a:pt x="336550" y="75339"/>
                  <a:pt x="336550" y="168275"/>
                </a:cubicBezTo>
                <a:cubicBezTo>
                  <a:pt x="336550" y="261211"/>
                  <a:pt x="261211" y="336550"/>
                  <a:pt x="168275" y="336550"/>
                </a:cubicBezTo>
                <a:cubicBezTo>
                  <a:pt x="75339" y="336550"/>
                  <a:pt x="0" y="261211"/>
                  <a:pt x="0" y="168275"/>
                </a:cubicBezTo>
                <a:cubicBezTo>
                  <a:pt x="0" y="75339"/>
                  <a:pt x="75339" y="0"/>
                  <a:pt x="1682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112" y="-1"/>
            <a:ext cx="12194820" cy="6858001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 bwMode="auto">
          <a:xfrm>
            <a:off x="0" y="4135120"/>
            <a:ext cx="12192000" cy="2722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rm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 err="1">
              <a:solidFill>
                <a:srgbClr val="D3DBE5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Title 6"/>
          <p:cNvSpPr txBox="1"/>
          <p:nvPr>
            <p:custDataLst>
              <p:tags r:id="rId4"/>
            </p:custDataLst>
          </p:nvPr>
        </p:nvSpPr>
        <p:spPr>
          <a:xfrm>
            <a:off x="462248" y="4596890"/>
            <a:ext cx="11281999" cy="7480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4400" b="1" spc="30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单击此处添加大标题</a:t>
            </a:r>
            <a:endParaRPr lang="zh-CN" altLang="en-US" sz="4400" b="1" spc="30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5"/>
            </p:custDataLst>
          </p:nvPr>
        </p:nvSpPr>
        <p:spPr>
          <a:xfrm>
            <a:off x="462248" y="5503599"/>
            <a:ext cx="11274751" cy="9378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spc="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2000" spc="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2" name="图片 31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5" name="矩形: 圆角 4"/>
          <p:cNvSpPr/>
          <p:nvPr>
            <p:custDataLst>
              <p:tags r:id="rId5"/>
            </p:custDataLst>
          </p:nvPr>
        </p:nvSpPr>
        <p:spPr>
          <a:xfrm>
            <a:off x="763199" y="605954"/>
            <a:ext cx="907181" cy="313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5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33"/>
          <p:cNvSpPr txBox="1"/>
          <p:nvPr>
            <p:custDataLst>
              <p:tags r:id="rId6"/>
            </p:custDataLst>
          </p:nvPr>
        </p:nvSpPr>
        <p:spPr>
          <a:xfrm>
            <a:off x="810268" y="612669"/>
            <a:ext cx="860112" cy="307777"/>
          </a:xfrm>
          <a:prstGeom prst="rect">
            <a:avLst/>
          </a:prstGeom>
          <a:noFill/>
        </p:spPr>
        <p:txBody>
          <a:bodyPr wrap="square" lIns="900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spc="100" baseline="0" noProof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LOGO</a:t>
            </a:r>
            <a:endParaRPr kumimoji="0" lang="en-US" altLang="zh-CN" sz="1400" b="1" i="0" spc="100" baseline="0" noProof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63200" y="1178175"/>
            <a:ext cx="2692800" cy="22748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单击此处添加大标题内容</a:t>
            </a:r>
            <a:endParaRPr lang="zh-CN" altLang="en-US" sz="44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63200" y="3604227"/>
            <a:ext cx="2692800" cy="2187149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lvl="0">
              <a:lnSpc>
                <a:spcPct val="130000"/>
              </a:lnSpc>
              <a:spcAft>
                <a:spcPts val="80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10174512" y="986307"/>
            <a:ext cx="319087" cy="633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5288889" y="1087207"/>
            <a:ext cx="5180262" cy="431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燕尾形 3"/>
          <p:cNvSpPr/>
          <p:nvPr>
            <p:custDataLst>
              <p:tags r:id="rId11"/>
            </p:custDataLst>
          </p:nvPr>
        </p:nvSpPr>
        <p:spPr>
          <a:xfrm>
            <a:off x="10174511" y="985607"/>
            <a:ext cx="635000" cy="635000"/>
          </a:xfrm>
          <a:prstGeom prst="chevron">
            <a:avLst>
              <a:gd name="adj" fmla="val 45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normAutofit/>
          </a:bodyPr>
          <a:lstStyle/>
          <a:p>
            <a:pPr algn="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5309655" y="1098925"/>
            <a:ext cx="4871585" cy="4096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10174512" y="3112199"/>
            <a:ext cx="319087" cy="633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5288889" y="3213099"/>
            <a:ext cx="5180262" cy="431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燕尾形 14"/>
          <p:cNvSpPr/>
          <p:nvPr>
            <p:custDataLst>
              <p:tags r:id="rId15"/>
            </p:custDataLst>
          </p:nvPr>
        </p:nvSpPr>
        <p:spPr>
          <a:xfrm>
            <a:off x="10174511" y="3111499"/>
            <a:ext cx="635000" cy="635000"/>
          </a:xfrm>
          <a:prstGeom prst="chevron">
            <a:avLst>
              <a:gd name="adj" fmla="val 45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normAutofit/>
          </a:bodyPr>
          <a:lstStyle/>
          <a:p>
            <a:pPr algn="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10174512" y="5238092"/>
            <a:ext cx="319087" cy="633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>
            <a:off x="5288889" y="5338992"/>
            <a:ext cx="5180262" cy="431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燕尾形 22"/>
          <p:cNvSpPr/>
          <p:nvPr>
            <p:custDataLst>
              <p:tags r:id="rId18"/>
            </p:custDataLst>
          </p:nvPr>
        </p:nvSpPr>
        <p:spPr>
          <a:xfrm>
            <a:off x="10174511" y="5237392"/>
            <a:ext cx="635000" cy="635000"/>
          </a:xfrm>
          <a:prstGeom prst="chevron">
            <a:avLst>
              <a:gd name="adj" fmla="val 45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6000" bIns="36000" rtlCol="0" anchor="ctr">
            <a:normAutofit/>
          </a:bodyPr>
          <a:lstStyle/>
          <a:p>
            <a:pPr algn="r">
              <a:lnSpc>
                <a:spcPct val="120000"/>
              </a:lnSpc>
            </a:pPr>
            <a:endParaRPr lang="zh-CN" altLang="en-US" sz="2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10177876" y="2049253"/>
            <a:ext cx="319087" cy="633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20"/>
            </p:custDataLst>
          </p:nvPr>
        </p:nvSpPr>
        <p:spPr>
          <a:xfrm>
            <a:off x="5292253" y="2150153"/>
            <a:ext cx="5180262" cy="431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燕尾形 10"/>
          <p:cNvSpPr/>
          <p:nvPr>
            <p:custDataLst>
              <p:tags r:id="rId21"/>
            </p:custDataLst>
          </p:nvPr>
        </p:nvSpPr>
        <p:spPr>
          <a:xfrm>
            <a:off x="10177875" y="2048553"/>
            <a:ext cx="635000" cy="635000"/>
          </a:xfrm>
          <a:prstGeom prst="chevron">
            <a:avLst>
              <a:gd name="adj" fmla="val 45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22"/>
            </p:custDataLst>
          </p:nvPr>
        </p:nvSpPr>
        <p:spPr>
          <a:xfrm>
            <a:off x="10177876" y="4175145"/>
            <a:ext cx="319087" cy="633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23"/>
            </p:custDataLst>
          </p:nvPr>
        </p:nvSpPr>
        <p:spPr>
          <a:xfrm>
            <a:off x="5292253" y="4276045"/>
            <a:ext cx="5180262" cy="431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1400" spc="15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燕尾形 18"/>
          <p:cNvSpPr/>
          <p:nvPr>
            <p:custDataLst>
              <p:tags r:id="rId24"/>
            </p:custDataLst>
          </p:nvPr>
        </p:nvSpPr>
        <p:spPr>
          <a:xfrm>
            <a:off x="10177875" y="4174445"/>
            <a:ext cx="635000" cy="635000"/>
          </a:xfrm>
          <a:prstGeom prst="chevron">
            <a:avLst>
              <a:gd name="adj" fmla="val 45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5"/>
            </p:custDataLst>
          </p:nvPr>
        </p:nvSpPr>
        <p:spPr>
          <a:xfrm>
            <a:off x="5309655" y="2160527"/>
            <a:ext cx="4871585" cy="4096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26"/>
            </p:custDataLst>
          </p:nvPr>
        </p:nvSpPr>
        <p:spPr>
          <a:xfrm>
            <a:off x="5309655" y="3220590"/>
            <a:ext cx="4871585" cy="4096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7"/>
            </p:custDataLst>
          </p:nvPr>
        </p:nvSpPr>
        <p:spPr>
          <a:xfrm>
            <a:off x="5309655" y="4282137"/>
            <a:ext cx="4871585" cy="4096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8"/>
            </p:custDataLst>
          </p:nvPr>
        </p:nvSpPr>
        <p:spPr>
          <a:xfrm>
            <a:off x="5309655" y="5354521"/>
            <a:ext cx="4871585" cy="40965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27" name="图片 26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cxnSp>
        <p:nvCxnSpPr>
          <p:cNvPr id="3" name="直接连接符 2"/>
          <p:cNvCxnSpPr/>
          <p:nvPr>
            <p:custDataLst>
              <p:tags r:id="rId7"/>
            </p:custDataLst>
          </p:nvPr>
        </p:nvCxnSpPr>
        <p:spPr>
          <a:xfrm flipH="1">
            <a:off x="0" y="5092648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2"/>
          <p:cNvSpPr/>
          <p:nvPr>
            <p:custDataLst>
              <p:tags r:id="rId8"/>
            </p:custDataLst>
          </p:nvPr>
        </p:nvSpPr>
        <p:spPr>
          <a:xfrm>
            <a:off x="1160781" y="1726861"/>
            <a:ext cx="1944451" cy="2746634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泪滴形 4"/>
          <p:cNvSpPr/>
          <p:nvPr>
            <p:custDataLst>
              <p:tags r:id="rId9"/>
            </p:custDataLst>
          </p:nvPr>
        </p:nvSpPr>
        <p:spPr>
          <a:xfrm rot="8100000">
            <a:off x="1853162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10"/>
            </p:custDataLst>
          </p:nvPr>
        </p:nvSpPr>
        <p:spPr>
          <a:xfrm rot="8100000">
            <a:off x="1989910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0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11"/>
            </p:custDataLst>
          </p:nvPr>
        </p:nvSpPr>
        <p:spPr>
          <a:xfrm>
            <a:off x="2079766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1093730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添加标题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圆角矩形 17"/>
          <p:cNvSpPr/>
          <p:nvPr>
            <p:custDataLst>
              <p:tags r:id="rId13"/>
            </p:custDataLst>
          </p:nvPr>
        </p:nvSpPr>
        <p:spPr>
          <a:xfrm>
            <a:off x="3801733" y="1726861"/>
            <a:ext cx="1944451" cy="2746634"/>
          </a:xfrm>
          <a:prstGeom prst="round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泪滴形 10"/>
          <p:cNvSpPr/>
          <p:nvPr>
            <p:custDataLst>
              <p:tags r:id="rId14"/>
            </p:custDataLst>
          </p:nvPr>
        </p:nvSpPr>
        <p:spPr>
          <a:xfrm rot="8100000">
            <a:off x="4494114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15"/>
            </p:custDataLst>
          </p:nvPr>
        </p:nvSpPr>
        <p:spPr>
          <a:xfrm rot="8100000">
            <a:off x="4626182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4720718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3737813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添加标题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圆角矩形 25"/>
          <p:cNvSpPr/>
          <p:nvPr>
            <p:custDataLst>
              <p:tags r:id="rId18"/>
            </p:custDataLst>
          </p:nvPr>
        </p:nvSpPr>
        <p:spPr>
          <a:xfrm>
            <a:off x="6442686" y="1726861"/>
            <a:ext cx="1944451" cy="2746634"/>
          </a:xfrm>
          <a:prstGeom prst="round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泪滴形 15"/>
          <p:cNvSpPr/>
          <p:nvPr>
            <p:custDataLst>
              <p:tags r:id="rId19"/>
            </p:custDataLst>
          </p:nvPr>
        </p:nvSpPr>
        <p:spPr>
          <a:xfrm rot="8100000">
            <a:off x="7135067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20"/>
            </p:custDataLst>
          </p:nvPr>
        </p:nvSpPr>
        <p:spPr>
          <a:xfrm rot="8100000">
            <a:off x="7267135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21"/>
            </p:custDataLst>
          </p:nvPr>
        </p:nvSpPr>
        <p:spPr>
          <a:xfrm>
            <a:off x="7361671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2"/>
            </p:custDataLst>
          </p:nvPr>
        </p:nvSpPr>
        <p:spPr>
          <a:xfrm>
            <a:off x="6381896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添加标题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圆角矩形 37"/>
          <p:cNvSpPr/>
          <p:nvPr>
            <p:custDataLst>
              <p:tags r:id="rId23"/>
            </p:custDataLst>
          </p:nvPr>
        </p:nvSpPr>
        <p:spPr>
          <a:xfrm>
            <a:off x="9083637" y="1726861"/>
            <a:ext cx="1944451" cy="2746634"/>
          </a:xfrm>
          <a:prstGeom prst="roundRect">
            <a:avLst/>
          </a:prstGeom>
          <a:noFill/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pc="1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</a:t>
            </a:r>
            <a:endParaRPr lang="zh-CN" altLang="en-US" spc="1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泪滴形 20"/>
          <p:cNvSpPr/>
          <p:nvPr>
            <p:custDataLst>
              <p:tags r:id="rId24"/>
            </p:custDataLst>
          </p:nvPr>
        </p:nvSpPr>
        <p:spPr>
          <a:xfrm rot="8100000">
            <a:off x="9776018" y="4190179"/>
            <a:ext cx="569048" cy="569048"/>
          </a:xfrm>
          <a:prstGeom prst="teardrop">
            <a:avLst>
              <a:gd name="adj" fmla="val 125412"/>
            </a:avLst>
          </a:prstGeom>
          <a:solidFill>
            <a:schemeClr val="accent2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25"/>
            </p:custDataLst>
          </p:nvPr>
        </p:nvSpPr>
        <p:spPr>
          <a:xfrm rot="8100000">
            <a:off x="9908086" y="4322248"/>
            <a:ext cx="295552" cy="2955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26"/>
            </p:custDataLst>
          </p:nvPr>
        </p:nvSpPr>
        <p:spPr>
          <a:xfrm>
            <a:off x="10002622" y="5034728"/>
            <a:ext cx="115840" cy="115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14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7"/>
            </p:custDataLst>
          </p:nvPr>
        </p:nvSpPr>
        <p:spPr>
          <a:xfrm>
            <a:off x="9025978" y="5488463"/>
            <a:ext cx="2072292" cy="861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添加标题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Title 6"/>
          <p:cNvSpPr txBox="1"/>
          <p:nvPr>
            <p:custDataLst>
              <p:tags r:id="rId28"/>
            </p:custDataLst>
          </p:nvPr>
        </p:nvSpPr>
        <p:spPr>
          <a:xfrm>
            <a:off x="608676" y="507762"/>
            <a:ext cx="10974649" cy="70252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1440" tIns="45720" rIns="91440" bIns="4572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noProof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单击此处添加标题</a:t>
            </a:r>
            <a:endParaRPr kumimoji="0" lang="zh-CN" altLang="en-US" sz="3600" b="1" i="0" u="none" strike="noStrike" kern="1200" cap="none" spc="300" normalizeH="0" noProof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5" name="图片 34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0"/>
            <a:ext cx="720090" cy="687359"/>
          </a:xfrm>
          <a:prstGeom prst="rect">
            <a:avLst/>
          </a:prstGeom>
        </p:spPr>
      </p:pic>
      <p:sp>
        <p:nvSpPr>
          <p:cNvPr id="5" name="矩形: 圆角 4"/>
          <p:cNvSpPr/>
          <p:nvPr>
            <p:custDataLst>
              <p:tags r:id="rId5"/>
            </p:custDataLst>
          </p:nvPr>
        </p:nvSpPr>
        <p:spPr>
          <a:xfrm>
            <a:off x="763199" y="605954"/>
            <a:ext cx="907181" cy="313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5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33"/>
          <p:cNvSpPr txBox="1"/>
          <p:nvPr>
            <p:custDataLst>
              <p:tags r:id="rId6"/>
            </p:custDataLst>
          </p:nvPr>
        </p:nvSpPr>
        <p:spPr>
          <a:xfrm>
            <a:off x="810268" y="612669"/>
            <a:ext cx="860112" cy="307777"/>
          </a:xfrm>
          <a:prstGeom prst="rect">
            <a:avLst/>
          </a:prstGeom>
          <a:noFill/>
        </p:spPr>
        <p:txBody>
          <a:bodyPr wrap="square" lIns="900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spc="100" baseline="0" noProof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LOGO</a:t>
            </a:r>
            <a:endParaRPr kumimoji="0" lang="en-US" altLang="zh-CN" sz="1400" b="1" i="0" spc="100" baseline="0" noProof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763200" y="1178175"/>
            <a:ext cx="2692800" cy="22748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单击此处添加大标题内容</a:t>
            </a:r>
            <a:endParaRPr lang="zh-CN" altLang="en-US" sz="4400" b="1" spc="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63200" y="3604227"/>
            <a:ext cx="2692800" cy="2187149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/>
          <a:p>
            <a:pPr lvl="0">
              <a:lnSpc>
                <a:spcPct val="130000"/>
              </a:lnSpc>
              <a:spcAft>
                <a:spcPts val="80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4862255" y="2076769"/>
            <a:ext cx="3136510" cy="313651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弧形 11"/>
          <p:cNvSpPr/>
          <p:nvPr>
            <p:custDataLst>
              <p:tags r:id="rId10"/>
            </p:custDataLst>
          </p:nvPr>
        </p:nvSpPr>
        <p:spPr>
          <a:xfrm>
            <a:off x="4486294" y="1700808"/>
            <a:ext cx="3888432" cy="3888432"/>
          </a:xfrm>
          <a:prstGeom prst="arc">
            <a:avLst>
              <a:gd name="adj1" fmla="val 16200000"/>
              <a:gd name="adj2" fmla="val 540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6975970" y="5104444"/>
            <a:ext cx="504720" cy="50472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7738733" y="2297913"/>
            <a:ext cx="504720" cy="50472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 flipH="1">
            <a:off x="6939633" y="1595484"/>
            <a:ext cx="504720" cy="50472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7826193" y="4469250"/>
            <a:ext cx="504720" cy="50472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5"/>
            </p:custDataLst>
          </p:nvPr>
        </p:nvCxnSpPr>
        <p:spPr>
          <a:xfrm>
            <a:off x="8946844" y="2332871"/>
            <a:ext cx="26210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6"/>
            </p:custDataLst>
          </p:nvPr>
        </p:nvCxnSpPr>
        <p:spPr>
          <a:xfrm>
            <a:off x="8946844" y="4595604"/>
            <a:ext cx="26210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17"/>
            </p:custDataLst>
          </p:nvPr>
        </p:nvSpPr>
        <p:spPr>
          <a:xfrm>
            <a:off x="8946844" y="1639308"/>
            <a:ext cx="2668626" cy="633600"/>
          </a:xfrm>
          <a:prstGeom prst="rect">
            <a:avLst/>
          </a:prstGeom>
          <a:noFill/>
        </p:spPr>
        <p:txBody>
          <a:bodyPr wrap="square" lIns="90000" tIns="0" rIns="90000" bIns="46800" anchor="t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8946844" y="1193997"/>
            <a:ext cx="2668626" cy="40497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单击此处添加标题</a:t>
            </a:r>
            <a:endParaRPr lang="zh-CN" altLang="en-US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9"/>
            </p:custDataLst>
          </p:nvPr>
        </p:nvSpPr>
        <p:spPr>
          <a:xfrm>
            <a:off x="8946844" y="2769673"/>
            <a:ext cx="2668626" cy="633600"/>
          </a:xfrm>
          <a:prstGeom prst="rect">
            <a:avLst/>
          </a:prstGeom>
          <a:noFill/>
        </p:spPr>
        <p:txBody>
          <a:bodyPr wrap="square" lIns="90000" tIns="0" rIns="90000" bIns="46800" anchor="t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8946844" y="2324362"/>
            <a:ext cx="2668626" cy="40497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单击此处添加标题</a:t>
            </a:r>
            <a:endParaRPr lang="zh-CN" altLang="en-US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8946844" y="3900038"/>
            <a:ext cx="2668626" cy="633600"/>
          </a:xfrm>
          <a:prstGeom prst="rect">
            <a:avLst/>
          </a:prstGeom>
          <a:noFill/>
        </p:spPr>
        <p:txBody>
          <a:bodyPr wrap="square" lIns="90000" tIns="0" rIns="90000" bIns="46800" anchor="t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8946844" y="3454727"/>
            <a:ext cx="2668626" cy="40497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单击此处添加标题</a:t>
            </a:r>
            <a:endParaRPr lang="zh-CN" altLang="en-US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8946844" y="5030403"/>
            <a:ext cx="2668626" cy="633600"/>
          </a:xfrm>
          <a:prstGeom prst="rect">
            <a:avLst/>
          </a:prstGeom>
          <a:noFill/>
        </p:spPr>
        <p:txBody>
          <a:bodyPr wrap="square" lIns="90000" tIns="0" rIns="90000" bIns="46800" anchor="t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spc="1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4"/>
            </p:custDataLst>
          </p:nvPr>
        </p:nvSpPr>
        <p:spPr>
          <a:xfrm>
            <a:off x="8946844" y="4585092"/>
            <a:ext cx="2668626" cy="40497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b="1" spc="3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单击此处添加标题</a:t>
            </a:r>
            <a:endParaRPr lang="zh-CN" altLang="en-US" b="1" spc="3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5"/>
            </p:custDataLst>
          </p:nvPr>
        </p:nvCxnSpPr>
        <p:spPr>
          <a:xfrm>
            <a:off x="8934144" y="3463171"/>
            <a:ext cx="26210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26"/>
            </p:custDataLst>
          </p:nvPr>
        </p:nvSpPr>
        <p:spPr>
          <a:xfrm>
            <a:off x="5105053" y="3480878"/>
            <a:ext cx="2650914" cy="953336"/>
          </a:xfrm>
          <a:prstGeom prst="rect">
            <a:avLst/>
          </a:prstGeom>
          <a:noFill/>
        </p:spPr>
        <p:txBody>
          <a:bodyPr wrap="square" lIns="90000" tIns="46800" rIns="90000" bIns="4680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单击此处添加文本具体内容，简明扼要的阐述您的观点。</a:t>
            </a:r>
            <a:endParaRPr lang="zh-CN" altLang="en-US" sz="1400" spc="15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27"/>
            </p:custDataLst>
          </p:nvPr>
        </p:nvSpPr>
        <p:spPr>
          <a:xfrm>
            <a:off x="5105053" y="2885551"/>
            <a:ext cx="2650914" cy="497934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j-cs"/>
                <a:sym typeface="Arial" panose="020B0604020202020204" pitchFamily="34" charset="0"/>
              </a:rPr>
              <a:t>单击此处添加标题</a:t>
            </a:r>
            <a:endParaRPr lang="zh-CN" altLang="en-US" sz="2000" b="1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0" name="任意多边形 17"/>
          <p:cNvSpPr/>
          <p:nvPr>
            <p:custDataLst>
              <p:tags r:id="rId28"/>
            </p:custDataLst>
          </p:nvPr>
        </p:nvSpPr>
        <p:spPr bwMode="auto">
          <a:xfrm>
            <a:off x="7843007" y="2407639"/>
            <a:ext cx="296173" cy="285268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rmAutofit fontScale="62500" lnSpcReduction="2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/>
          <p:nvPr>
            <p:custDataLst>
              <p:tags r:id="rId29"/>
            </p:custDataLst>
          </p:nvPr>
        </p:nvSpPr>
        <p:spPr bwMode="auto">
          <a:xfrm>
            <a:off x="7043907" y="1705210"/>
            <a:ext cx="296173" cy="285268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rmAutofit fontScale="62500" lnSpcReduction="2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7"/>
          <p:cNvSpPr/>
          <p:nvPr>
            <p:custDataLst>
              <p:tags r:id="rId30"/>
            </p:custDataLst>
          </p:nvPr>
        </p:nvSpPr>
        <p:spPr bwMode="auto">
          <a:xfrm>
            <a:off x="7084347" y="5208718"/>
            <a:ext cx="287967" cy="296173"/>
          </a:xfrm>
          <a:custGeom>
            <a:avLst/>
            <a:gdLst>
              <a:gd name="T0" fmla="*/ 5493 w 6970"/>
              <a:gd name="T1" fmla="*/ 3347 h 7180"/>
              <a:gd name="T2" fmla="*/ 4316 w 6970"/>
              <a:gd name="T3" fmla="*/ 2776 h 7180"/>
              <a:gd name="T4" fmla="*/ 5024 w 6970"/>
              <a:gd name="T5" fmla="*/ 1687 h 7180"/>
              <a:gd name="T6" fmla="*/ 5024 w 6970"/>
              <a:gd name="T7" fmla="*/ 0 h 7180"/>
              <a:gd name="T8" fmla="*/ 4532 w 6970"/>
              <a:gd name="T9" fmla="*/ 1525 h 7180"/>
              <a:gd name="T10" fmla="*/ 3062 w 6970"/>
              <a:gd name="T11" fmla="*/ 3025 h 7180"/>
              <a:gd name="T12" fmla="*/ 1673 w 6970"/>
              <a:gd name="T13" fmla="*/ 3377 h 7180"/>
              <a:gd name="T14" fmla="*/ 0 w 6970"/>
              <a:gd name="T15" fmla="*/ 3518 h 7180"/>
              <a:gd name="T16" fmla="*/ 1668 w 6970"/>
              <a:gd name="T17" fmla="*/ 3696 h 7180"/>
              <a:gd name="T18" fmla="*/ 3150 w 6970"/>
              <a:gd name="T19" fmla="*/ 3971 h 7180"/>
              <a:gd name="T20" fmla="*/ 1686 w 6970"/>
              <a:gd name="T21" fmla="*/ 5684 h 7180"/>
              <a:gd name="T22" fmla="*/ 1686 w 6970"/>
              <a:gd name="T23" fmla="*/ 7180 h 7180"/>
              <a:gd name="T24" fmla="*/ 2204 w 6970"/>
              <a:gd name="T25" fmla="*/ 5894 h 7180"/>
              <a:gd name="T26" fmla="*/ 3985 w 6970"/>
              <a:gd name="T27" fmla="*/ 4252 h 7180"/>
              <a:gd name="T28" fmla="*/ 4312 w 6970"/>
              <a:gd name="T29" fmla="*/ 6177 h 7180"/>
              <a:gd name="T30" fmla="*/ 5999 w 6970"/>
              <a:gd name="T31" fmla="*/ 6177 h 7180"/>
              <a:gd name="T32" fmla="*/ 5010 w 6970"/>
              <a:gd name="T33" fmla="*/ 5348 h 7180"/>
              <a:gd name="T34" fmla="*/ 4533 w 6970"/>
              <a:gd name="T35" fmla="*/ 3844 h 7180"/>
              <a:gd name="T36" fmla="*/ 5490 w 6970"/>
              <a:gd name="T37" fmla="*/ 3666 h 7180"/>
              <a:gd name="T38" fmla="*/ 6970 w 6970"/>
              <a:gd name="T39" fmla="*/ 3511 h 7180"/>
              <a:gd name="T40" fmla="*/ 4500 w 6970"/>
              <a:gd name="T41" fmla="*/ 843 h 7180"/>
              <a:gd name="T42" fmla="*/ 5549 w 6970"/>
              <a:gd name="T43" fmla="*/ 843 h 7180"/>
              <a:gd name="T44" fmla="*/ 4500 w 6970"/>
              <a:gd name="T45" fmla="*/ 843 h 7180"/>
              <a:gd name="T46" fmla="*/ 319 w 6970"/>
              <a:gd name="T47" fmla="*/ 3518 h 7180"/>
              <a:gd name="T48" fmla="*/ 1369 w 6970"/>
              <a:gd name="T49" fmla="*/ 3518 h 7180"/>
              <a:gd name="T50" fmla="*/ 1686 w 6970"/>
              <a:gd name="T51" fmla="*/ 6861 h 7180"/>
              <a:gd name="T52" fmla="*/ 1686 w 6970"/>
              <a:gd name="T53" fmla="*/ 6003 h 7180"/>
              <a:gd name="T54" fmla="*/ 1686 w 6970"/>
              <a:gd name="T55" fmla="*/ 6861 h 7180"/>
              <a:gd name="T56" fmla="*/ 5680 w 6970"/>
              <a:gd name="T57" fmla="*/ 6177 h 7180"/>
              <a:gd name="T58" fmla="*/ 4631 w 6970"/>
              <a:gd name="T59" fmla="*/ 6177 h 7180"/>
              <a:gd name="T60" fmla="*/ 6222 w 6970"/>
              <a:gd name="T61" fmla="*/ 3940 h 7180"/>
              <a:gd name="T62" fmla="*/ 6222 w 6970"/>
              <a:gd name="T63" fmla="*/ 3081 h 7180"/>
              <a:gd name="T64" fmla="*/ 6222 w 6970"/>
              <a:gd name="T65" fmla="*/ 3940 h 7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970" h="7180">
                <a:moveTo>
                  <a:pt x="6222" y="2762"/>
                </a:moveTo>
                <a:cubicBezTo>
                  <a:pt x="5866" y="2762"/>
                  <a:pt x="5568" y="3013"/>
                  <a:pt x="5493" y="3347"/>
                </a:cubicBezTo>
                <a:lnTo>
                  <a:pt x="4628" y="3322"/>
                </a:lnTo>
                <a:cubicBezTo>
                  <a:pt x="4598" y="3111"/>
                  <a:pt x="4491" y="2913"/>
                  <a:pt x="4316" y="2776"/>
                </a:cubicBezTo>
                <a:lnTo>
                  <a:pt x="4821" y="1659"/>
                </a:lnTo>
                <a:cubicBezTo>
                  <a:pt x="4886" y="1676"/>
                  <a:pt x="4954" y="1687"/>
                  <a:pt x="5024" y="1687"/>
                </a:cubicBezTo>
                <a:cubicBezTo>
                  <a:pt x="5489" y="1687"/>
                  <a:pt x="5867" y="1308"/>
                  <a:pt x="5867" y="843"/>
                </a:cubicBezTo>
                <a:cubicBezTo>
                  <a:pt x="5867" y="378"/>
                  <a:pt x="5489" y="0"/>
                  <a:pt x="5024" y="0"/>
                </a:cubicBezTo>
                <a:cubicBezTo>
                  <a:pt x="4559" y="0"/>
                  <a:pt x="4181" y="378"/>
                  <a:pt x="4181" y="843"/>
                </a:cubicBezTo>
                <a:cubicBezTo>
                  <a:pt x="4181" y="1124"/>
                  <a:pt x="4320" y="1372"/>
                  <a:pt x="4532" y="1525"/>
                </a:cubicBezTo>
                <a:lnTo>
                  <a:pt x="4033" y="2628"/>
                </a:lnTo>
                <a:cubicBezTo>
                  <a:pt x="3664" y="2520"/>
                  <a:pt x="3257" y="2675"/>
                  <a:pt x="3062" y="3025"/>
                </a:cubicBezTo>
                <a:cubicBezTo>
                  <a:pt x="2999" y="3137"/>
                  <a:pt x="2968" y="3257"/>
                  <a:pt x="2960" y="3377"/>
                </a:cubicBezTo>
                <a:lnTo>
                  <a:pt x="1673" y="3377"/>
                </a:lnTo>
                <a:cubicBezTo>
                  <a:pt x="1606" y="2979"/>
                  <a:pt x="1261" y="2675"/>
                  <a:pt x="844" y="2675"/>
                </a:cubicBezTo>
                <a:cubicBezTo>
                  <a:pt x="379" y="2675"/>
                  <a:pt x="0" y="3053"/>
                  <a:pt x="0" y="3518"/>
                </a:cubicBezTo>
                <a:cubicBezTo>
                  <a:pt x="0" y="3983"/>
                  <a:pt x="379" y="4361"/>
                  <a:pt x="844" y="4361"/>
                </a:cubicBezTo>
                <a:cubicBezTo>
                  <a:pt x="1248" y="4361"/>
                  <a:pt x="1585" y="4076"/>
                  <a:pt x="1668" y="3696"/>
                </a:cubicBezTo>
                <a:lnTo>
                  <a:pt x="3000" y="3696"/>
                </a:lnTo>
                <a:cubicBezTo>
                  <a:pt x="3032" y="3796"/>
                  <a:pt x="3083" y="3889"/>
                  <a:pt x="3150" y="3971"/>
                </a:cubicBezTo>
                <a:lnTo>
                  <a:pt x="1931" y="5729"/>
                </a:lnTo>
                <a:cubicBezTo>
                  <a:pt x="1854" y="5701"/>
                  <a:pt x="1772" y="5684"/>
                  <a:pt x="1686" y="5684"/>
                </a:cubicBezTo>
                <a:cubicBezTo>
                  <a:pt x="1273" y="5684"/>
                  <a:pt x="938" y="6019"/>
                  <a:pt x="938" y="6432"/>
                </a:cubicBezTo>
                <a:cubicBezTo>
                  <a:pt x="938" y="6844"/>
                  <a:pt x="1273" y="7180"/>
                  <a:pt x="1686" y="7180"/>
                </a:cubicBezTo>
                <a:cubicBezTo>
                  <a:pt x="2098" y="7180"/>
                  <a:pt x="2434" y="6844"/>
                  <a:pt x="2434" y="6432"/>
                </a:cubicBezTo>
                <a:cubicBezTo>
                  <a:pt x="2434" y="6221"/>
                  <a:pt x="2345" y="6031"/>
                  <a:pt x="2204" y="5894"/>
                </a:cubicBezTo>
                <a:lnTo>
                  <a:pt x="3397" y="4174"/>
                </a:lnTo>
                <a:cubicBezTo>
                  <a:pt x="3584" y="4275"/>
                  <a:pt x="3792" y="4297"/>
                  <a:pt x="3985" y="4252"/>
                </a:cubicBezTo>
                <a:lnTo>
                  <a:pt x="4708" y="5465"/>
                </a:lnTo>
                <a:cubicBezTo>
                  <a:pt x="4471" y="5614"/>
                  <a:pt x="4312" y="5877"/>
                  <a:pt x="4312" y="6177"/>
                </a:cubicBezTo>
                <a:cubicBezTo>
                  <a:pt x="4312" y="6642"/>
                  <a:pt x="4690" y="7021"/>
                  <a:pt x="5155" y="7021"/>
                </a:cubicBezTo>
                <a:cubicBezTo>
                  <a:pt x="5620" y="7021"/>
                  <a:pt x="5999" y="6642"/>
                  <a:pt x="5999" y="6177"/>
                </a:cubicBezTo>
                <a:cubicBezTo>
                  <a:pt x="5999" y="5712"/>
                  <a:pt x="5620" y="5334"/>
                  <a:pt x="5155" y="5334"/>
                </a:cubicBezTo>
                <a:cubicBezTo>
                  <a:pt x="5105" y="5334"/>
                  <a:pt x="5057" y="5340"/>
                  <a:pt x="5010" y="5348"/>
                </a:cubicBezTo>
                <a:lnTo>
                  <a:pt x="4278" y="4122"/>
                </a:lnTo>
                <a:cubicBezTo>
                  <a:pt x="4380" y="4051"/>
                  <a:pt x="4469" y="3959"/>
                  <a:pt x="4533" y="3844"/>
                </a:cubicBezTo>
                <a:cubicBezTo>
                  <a:pt x="4569" y="3779"/>
                  <a:pt x="4593" y="3710"/>
                  <a:pt x="4610" y="3641"/>
                </a:cubicBezTo>
                <a:lnTo>
                  <a:pt x="5490" y="3666"/>
                </a:lnTo>
                <a:cubicBezTo>
                  <a:pt x="5562" y="4004"/>
                  <a:pt x="5863" y="4259"/>
                  <a:pt x="6222" y="4259"/>
                </a:cubicBezTo>
                <a:cubicBezTo>
                  <a:pt x="6634" y="4259"/>
                  <a:pt x="6970" y="3923"/>
                  <a:pt x="6970" y="3511"/>
                </a:cubicBezTo>
                <a:cubicBezTo>
                  <a:pt x="6970" y="3098"/>
                  <a:pt x="6634" y="2762"/>
                  <a:pt x="6222" y="2762"/>
                </a:cubicBezTo>
                <a:close/>
                <a:moveTo>
                  <a:pt x="4500" y="843"/>
                </a:moveTo>
                <a:cubicBezTo>
                  <a:pt x="4500" y="554"/>
                  <a:pt x="4735" y="319"/>
                  <a:pt x="5024" y="319"/>
                </a:cubicBezTo>
                <a:cubicBezTo>
                  <a:pt x="5314" y="319"/>
                  <a:pt x="5549" y="554"/>
                  <a:pt x="5549" y="843"/>
                </a:cubicBezTo>
                <a:cubicBezTo>
                  <a:pt x="5549" y="1133"/>
                  <a:pt x="5313" y="1368"/>
                  <a:pt x="5024" y="1368"/>
                </a:cubicBezTo>
                <a:cubicBezTo>
                  <a:pt x="4735" y="1368"/>
                  <a:pt x="4500" y="1133"/>
                  <a:pt x="4500" y="843"/>
                </a:cubicBezTo>
                <a:close/>
                <a:moveTo>
                  <a:pt x="844" y="4042"/>
                </a:moveTo>
                <a:cubicBezTo>
                  <a:pt x="555" y="4042"/>
                  <a:pt x="319" y="3807"/>
                  <a:pt x="319" y="3518"/>
                </a:cubicBezTo>
                <a:cubicBezTo>
                  <a:pt x="319" y="3229"/>
                  <a:pt x="555" y="2993"/>
                  <a:pt x="844" y="2993"/>
                </a:cubicBezTo>
                <a:cubicBezTo>
                  <a:pt x="1133" y="2993"/>
                  <a:pt x="1369" y="3229"/>
                  <a:pt x="1369" y="3518"/>
                </a:cubicBezTo>
                <a:cubicBezTo>
                  <a:pt x="1369" y="3807"/>
                  <a:pt x="1133" y="4042"/>
                  <a:pt x="844" y="4042"/>
                </a:cubicBezTo>
                <a:close/>
                <a:moveTo>
                  <a:pt x="1686" y="6861"/>
                </a:moveTo>
                <a:cubicBezTo>
                  <a:pt x="1449" y="6861"/>
                  <a:pt x="1257" y="6669"/>
                  <a:pt x="1257" y="6432"/>
                </a:cubicBezTo>
                <a:cubicBezTo>
                  <a:pt x="1257" y="6195"/>
                  <a:pt x="1449" y="6003"/>
                  <a:pt x="1686" y="6003"/>
                </a:cubicBezTo>
                <a:cubicBezTo>
                  <a:pt x="1923" y="6003"/>
                  <a:pt x="2115" y="6195"/>
                  <a:pt x="2115" y="6432"/>
                </a:cubicBezTo>
                <a:cubicBezTo>
                  <a:pt x="2115" y="6669"/>
                  <a:pt x="1923" y="6861"/>
                  <a:pt x="1686" y="6861"/>
                </a:cubicBezTo>
                <a:close/>
                <a:moveTo>
                  <a:pt x="5155" y="5653"/>
                </a:moveTo>
                <a:cubicBezTo>
                  <a:pt x="5444" y="5653"/>
                  <a:pt x="5680" y="5888"/>
                  <a:pt x="5680" y="6177"/>
                </a:cubicBezTo>
                <a:cubicBezTo>
                  <a:pt x="5680" y="6467"/>
                  <a:pt x="5444" y="6702"/>
                  <a:pt x="5155" y="6702"/>
                </a:cubicBezTo>
                <a:cubicBezTo>
                  <a:pt x="4866" y="6702"/>
                  <a:pt x="4631" y="6467"/>
                  <a:pt x="4631" y="6177"/>
                </a:cubicBezTo>
                <a:cubicBezTo>
                  <a:pt x="4631" y="5888"/>
                  <a:pt x="4866" y="5653"/>
                  <a:pt x="5155" y="5653"/>
                </a:cubicBezTo>
                <a:close/>
                <a:moveTo>
                  <a:pt x="6222" y="3940"/>
                </a:moveTo>
                <a:cubicBezTo>
                  <a:pt x="5985" y="3940"/>
                  <a:pt x="5793" y="3747"/>
                  <a:pt x="5793" y="3511"/>
                </a:cubicBezTo>
                <a:cubicBezTo>
                  <a:pt x="5793" y="3274"/>
                  <a:pt x="5985" y="3081"/>
                  <a:pt x="6222" y="3081"/>
                </a:cubicBezTo>
                <a:cubicBezTo>
                  <a:pt x="6458" y="3081"/>
                  <a:pt x="6651" y="3274"/>
                  <a:pt x="6651" y="3511"/>
                </a:cubicBezTo>
                <a:cubicBezTo>
                  <a:pt x="6651" y="3747"/>
                  <a:pt x="6458" y="3940"/>
                  <a:pt x="6222" y="39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rmAutofit fontScale="7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9"/>
          <p:cNvSpPr/>
          <p:nvPr>
            <p:custDataLst>
              <p:tags r:id="rId31"/>
            </p:custDataLst>
          </p:nvPr>
        </p:nvSpPr>
        <p:spPr bwMode="auto">
          <a:xfrm>
            <a:off x="7930467" y="4578976"/>
            <a:ext cx="296173" cy="285268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rmAutofit fontScale="62500" lnSpcReduction="20000"/>
          </a:bodyPr>
          <a:lstStyle/>
          <a:p>
            <a:pPr algn="ctr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>
            <p:custDataLst>
              <p:tags r:id="rId1"/>
            </p:custDataLst>
          </p:nvPr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536065" y="1891030"/>
            <a:ext cx="3846830" cy="436753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3"/>
            </p:custDataLst>
          </p:nvPr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803910" y="1670050"/>
            <a:ext cx="1842770" cy="1841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803910" y="1668780"/>
            <a:ext cx="1842770" cy="184277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03910" y="1668780"/>
            <a:ext cx="1842770" cy="18415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86000">
                <a:schemeClr val="bg1">
                  <a:lumMod val="8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803910" y="1670685"/>
            <a:ext cx="1842770" cy="1843405"/>
          </a:xfrm>
          <a:prstGeom prst="rect">
            <a:avLst/>
          </a:prstGeom>
          <a:gradFill flip="none" rotWithShape="1">
            <a:gsLst>
              <a:gs pos="94000">
                <a:schemeClr val="accent2">
                  <a:alpha val="7000"/>
                </a:schemeClr>
              </a:gs>
              <a:gs pos="69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803910" y="1630680"/>
            <a:ext cx="1842770" cy="1882140"/>
          </a:xfrm>
          <a:prstGeom prst="rect">
            <a:avLst/>
          </a:prstGeom>
          <a:gradFill flip="none" rotWithShape="1">
            <a:gsLst>
              <a:gs pos="4000">
                <a:schemeClr val="accent3">
                  <a:lumMod val="40000"/>
                  <a:lumOff val="60000"/>
                  <a:alpha val="25000"/>
                </a:schemeClr>
              </a:gs>
              <a:gs pos="30000">
                <a:schemeClr val="accent2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803910" y="1668780"/>
            <a:ext cx="1842770" cy="1845310"/>
          </a:xfrm>
          <a:prstGeom prst="rect">
            <a:avLst/>
          </a:prstGeom>
          <a:gradFill flip="none" rotWithShape="1">
            <a:gsLst>
              <a:gs pos="100000">
                <a:schemeClr val="accent3">
                  <a:alpha val="34000"/>
                  <a:lumMod val="40000"/>
                  <a:lumOff val="60000"/>
                </a:schemeClr>
              </a:gs>
              <a:gs pos="0">
                <a:schemeClr val="accent1">
                  <a:alpha val="0"/>
                </a:schemeClr>
              </a:gs>
              <a:gs pos="70000">
                <a:schemeClr val="accent2">
                  <a:alpha val="0"/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ysClr val="windowText" lastClr="000000">
                    <a:lumMod val="85000"/>
                    <a:lumOff val="15000"/>
                  </a:sys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单击此处添加大标题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文本 文本框 4627"/>
          <p:cNvSpPr txBox="1"/>
          <p:nvPr>
            <p:custDataLst>
              <p:tags r:id="rId12"/>
            </p:custDataLst>
          </p:nvPr>
        </p:nvSpPr>
        <p:spPr>
          <a:xfrm>
            <a:off x="6372887" y="1990465"/>
            <a:ext cx="4068183" cy="49847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400" b="1" spc="14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单击此处添加小标题</a:t>
            </a:r>
            <a:endParaRPr lang="zh-CN" altLang="en-US" sz="2400" b="1" spc="14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 Rectangle 96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372887" y="3360182"/>
            <a:ext cx="493583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600" spc="30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单击此处输入你的正文，文字是您思想的提炼，为了最终演示发布的良好效果，请尽量言简意赅的阐述观点。</a:t>
            </a:r>
            <a:endParaRPr lang="zh-CN" altLang="en-US" sz="1600" spc="30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14"/>
            </p:custDataLst>
          </p:nvPr>
        </p:nvSpPr>
        <p:spPr>
          <a:xfrm>
            <a:off x="6373067" y="2868853"/>
            <a:ext cx="483535" cy="107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 Rectangle 96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372887" y="4670187"/>
            <a:ext cx="4935834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600" spc="30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charset="-122"/>
                <a:sym typeface="Arial" panose="020B0604020202020204" pitchFamily="34" charset="0"/>
              </a:rPr>
              <a:t>您的正文已经简明扼要，字字珠玑，请您尽可能提炼思想的精髓，否则容易造成观者的阅读压力，适得其反。</a:t>
            </a:r>
            <a:endParaRPr lang="zh-CN" altLang="en-US" sz="1600" spc="30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2499360" y="2171575"/>
            <a:ext cx="5283200" cy="16300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perspectiveLeft" fov="7200000">
                <a:rot lat="0" lon="600000" rev="0"/>
              </a:camera>
              <a:lightRig rig="contrasting" dir="t"/>
            </a:scene3d>
            <a:sp3d extrusionH="539750" contourW="6350" prstMaterial="flat">
              <a:extrusionClr>
                <a:srgbClr val="002060"/>
              </a:extrusionClr>
              <a:contourClr>
                <a:srgbClr val="5B79FB"/>
              </a:contourClr>
            </a:sp3d>
          </a:bodyPr>
          <a:p>
            <a:pPr algn="ctr"/>
            <a:r>
              <a:rPr lang="zh-CN" altLang="en-US" sz="10000" b="1">
                <a:ln w="28575">
                  <a:solidFill>
                    <a:srgbClr val="5B79FB"/>
                  </a:solidFill>
                </a:ln>
                <a:solidFill>
                  <a:schemeClr val="bg1"/>
                </a:solidFill>
                <a:effectLst>
                  <a:outerShdw blurRad="50800" dist="190500" dir="18900000" algn="bl" rotWithShape="0">
                    <a:srgbClr val="6EA3F3">
                      <a:alpha val="50000"/>
                    </a:srgbClr>
                  </a:outerShdw>
                  <a:reflection blurRad="6350" stA="17000" endPos="49000" dir="5400000" sy="-100000" algn="bl" rotWithShape="0"/>
                </a:effectLst>
                <a:latin typeface="汉仪元隆黑-105W" charset="0"/>
                <a:ea typeface="汉仪元隆黑-105W" charset="0"/>
              </a:rPr>
              <a:t>招新宣讲</a:t>
            </a:r>
            <a:endParaRPr lang="zh-CN" altLang="en-US" sz="4400" b="1" i="1">
              <a:ln w="28575">
                <a:solidFill>
                  <a:srgbClr val="5B79FB"/>
                </a:solidFill>
              </a:ln>
              <a:solidFill>
                <a:schemeClr val="bg1"/>
              </a:solidFill>
              <a:effectLst>
                <a:outerShdw blurRad="50800" dist="190500" dir="18900000" algn="bl" rotWithShape="0">
                  <a:srgbClr val="6EA3F3">
                    <a:alpha val="50000"/>
                  </a:srgbClr>
                </a:outerShdw>
                <a:reflection blurRad="6350" stA="17000" endPos="49000" dir="5400000" sy="-100000" algn="bl" rotWithShape="0"/>
              </a:effectLst>
              <a:latin typeface="Times New Roman" panose="02020603050405020304" charset="0"/>
              <a:ea typeface="汉仪元隆黑-105W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3030" y="3743960"/>
            <a:ext cx="59029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 i="1">
                <a:ln w="28575">
                  <a:solidFill>
                    <a:srgbClr val="5B79FB"/>
                  </a:solidFill>
                </a:ln>
                <a:solidFill>
                  <a:schemeClr val="bg1"/>
                </a:solidFill>
                <a:effectLst>
                  <a:outerShdw blurRad="50800" dist="190500" dir="18900000" algn="bl" rotWithShape="0">
                    <a:srgbClr val="6EA3F3">
                      <a:alpha val="50000"/>
                    </a:srgbClr>
                  </a:outerShdw>
                  <a:reflection blurRad="6350" stA="17000" endPos="49000" dir="5400000" sy="-100000" algn="bl" rotWithShape="0"/>
                </a:effectLst>
                <a:latin typeface="Times New Roman" panose="02020603050405020304" charset="0"/>
                <a:ea typeface="汉仪元隆黑-105W" charset="0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2800" b="1" i="1">
                <a:ln w="28575">
                  <a:solidFill>
                    <a:srgbClr val="5B79FB"/>
                  </a:solidFill>
                </a:ln>
                <a:solidFill>
                  <a:schemeClr val="bg1"/>
                </a:solidFill>
                <a:effectLst>
                  <a:outerShdw blurRad="50800" dist="190500" dir="18900000" algn="bl" rotWithShape="0">
                    <a:srgbClr val="6EA3F3">
                      <a:alpha val="50000"/>
                    </a:srgbClr>
                  </a:outerShdw>
                  <a:reflection blurRad="6350" stA="17000" endPos="49000" dir="5400000" sy="-100000" algn="bl" rotWithShape="0"/>
                </a:effectLst>
                <a:latin typeface="Times New Roman" panose="02020603050405020304" charset="0"/>
                <a:ea typeface="汉仪元隆黑-105W" charset="0"/>
                <a:cs typeface="Times New Roman" panose="02020603050405020304" charset="0"/>
                <a:sym typeface="+mn-ea"/>
              </a:rPr>
              <a:t>he </a:t>
            </a:r>
            <a:r>
              <a:rPr lang="en-US" altLang="zh-CN" sz="2800" b="1" i="1">
                <a:ln w="28575">
                  <a:solidFill>
                    <a:srgbClr val="5B79FB"/>
                  </a:solidFill>
                </a:ln>
                <a:solidFill>
                  <a:schemeClr val="bg1"/>
                </a:solidFill>
                <a:effectLst>
                  <a:outerShdw blurRad="50800" dist="190500" dir="18900000" algn="bl" rotWithShape="0">
                    <a:srgbClr val="6EA3F3">
                      <a:alpha val="50000"/>
                    </a:srgbClr>
                  </a:outerShdw>
                  <a:reflection blurRad="6350" stA="17000" endPos="49000" dir="5400000" sy="-100000" algn="bl" rotWithShape="0"/>
                </a:effectLst>
                <a:latin typeface="Times New Roman" panose="02020603050405020304" charset="0"/>
                <a:ea typeface="汉仪元隆黑-105W" charset="0"/>
                <a:cs typeface="Times New Roman" panose="02020603050405020304" charset="0"/>
                <a:sym typeface="+mn-ea"/>
              </a:rPr>
              <a:t>P</a:t>
            </a:r>
            <a:r>
              <a:rPr lang="zh-CN" altLang="en-US" sz="2800" b="1" i="1">
                <a:ln w="28575">
                  <a:solidFill>
                    <a:srgbClr val="5B79FB"/>
                  </a:solidFill>
                </a:ln>
                <a:solidFill>
                  <a:schemeClr val="bg1"/>
                </a:solidFill>
                <a:effectLst>
                  <a:outerShdw blurRad="50800" dist="190500" dir="18900000" algn="bl" rotWithShape="0">
                    <a:srgbClr val="6EA3F3">
                      <a:alpha val="50000"/>
                    </a:srgbClr>
                  </a:outerShdw>
                  <a:reflection blurRad="6350" stA="17000" endPos="49000" dir="5400000" sy="-100000" algn="bl" rotWithShape="0"/>
                </a:effectLst>
                <a:latin typeface="Times New Roman" panose="02020603050405020304" charset="0"/>
                <a:ea typeface="汉仪元隆黑-105W" charset="0"/>
                <a:cs typeface="Times New Roman" panose="02020603050405020304" charset="0"/>
                <a:sym typeface="+mn-ea"/>
              </a:rPr>
              <a:t>reach of  Recruiting newcomers</a:t>
            </a:r>
            <a:endParaRPr lang="zh-CN" altLang="en-US" sz="2800" b="1" i="1">
              <a:ln w="28575">
                <a:solidFill>
                  <a:srgbClr val="5B79FB"/>
                </a:solidFill>
              </a:ln>
              <a:solidFill>
                <a:schemeClr val="bg1"/>
              </a:solidFill>
              <a:effectLst>
                <a:outerShdw blurRad="50800" dist="190500" dir="18900000" algn="bl" rotWithShape="0">
                  <a:srgbClr val="6EA3F3">
                    <a:alpha val="50000"/>
                  </a:srgbClr>
                </a:outerShdw>
                <a:reflection blurRad="6350" stA="17000" endPos="49000" dir="5400000" sy="-100000" algn="bl" rotWithShape="0"/>
              </a:effectLst>
              <a:latin typeface="Times New Roman" panose="02020603050405020304" charset="0"/>
              <a:ea typeface="汉仪元隆黑-105W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03970" y="5414010"/>
            <a:ext cx="1905000" cy="635000"/>
            <a:chOff x="4505" y="2315"/>
            <a:chExt cx="3000" cy="1000"/>
          </a:xfrm>
        </p:grpSpPr>
        <p:sp>
          <p:nvSpPr>
            <p:cNvPr id="8" name="矩形 7"/>
            <p:cNvSpPr/>
            <p:nvPr>
              <p:custDataLst>
                <p:tags r:id="rId1"/>
              </p:custDataLst>
            </p:nvPr>
          </p:nvSpPr>
          <p:spPr>
            <a:xfrm>
              <a:off x="4505" y="2315"/>
              <a:ext cx="3000" cy="1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dist"/>
              <a:endPara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661" y="2315"/>
              <a:ext cx="2519" cy="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fontScale="6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00000"/>
                </a:lnSpc>
              </a:pPr>
              <a:r>
                <a:rPr lang="en-US" altLang="zh-CN" sz="3600" b="1" spc="200">
                  <a:solidFill>
                    <a:schemeClr val="bg1"/>
                  </a:solidFill>
                  <a:uFillTx/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2020.8.31</a:t>
              </a:r>
              <a:endParaRPr lang="en-US" altLang="zh-CN" sz="3600" b="1" spc="200" dirty="0">
                <a:solidFill>
                  <a:schemeClr val="bg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rcRect l="26669"/>
          <a:stretch>
            <a:fillRect/>
          </a:stretch>
        </p:blipFill>
        <p:spPr>
          <a:xfrm>
            <a:off x="4563110" y="1326515"/>
            <a:ext cx="3482340" cy="706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rcRect r="73171"/>
          <a:stretch>
            <a:fillRect/>
          </a:stretch>
        </p:blipFill>
        <p:spPr>
          <a:xfrm>
            <a:off x="4249420" y="610870"/>
            <a:ext cx="1592580" cy="960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87359"/>
          </a:xfrm>
          <a:prstGeom prst="rect">
            <a:avLst/>
          </a:prstGeom>
        </p:spPr>
      </p:pic>
      <p:pic>
        <p:nvPicPr>
          <p:cNvPr id="19" name="图片 18"/>
          <p:cNvPicPr/>
          <p:nvPr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82332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7943228" y="2193797"/>
            <a:ext cx="3259455" cy="42986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单击添加小标题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7947025" y="2727325"/>
            <a:ext cx="3259455" cy="18396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单击此处添加大标题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ValueText1"/>
          <p:cNvSpPr txBox="1"/>
          <p:nvPr>
            <p:custDataLst>
              <p:tags r:id="rId10"/>
            </p:custDataLst>
          </p:nvPr>
        </p:nvSpPr>
        <p:spPr>
          <a:xfrm>
            <a:off x="2376162" y="3445934"/>
            <a:ext cx="1668279" cy="861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60948" rIns="60948" bIns="60948" numCol="1" anchor="t">
            <a:normAutofit fontScale="925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60%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ValueText1"/>
          <p:cNvSpPr txBox="1"/>
          <p:nvPr>
            <p:custDataLst>
              <p:tags r:id="rId11"/>
            </p:custDataLst>
          </p:nvPr>
        </p:nvSpPr>
        <p:spPr>
          <a:xfrm>
            <a:off x="3907748" y="2180205"/>
            <a:ext cx="1668279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rmAutofit fontScale="92500"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55%</a:t>
            </a:r>
            <a:endParaRPr kumimoji="0" lang="en-US" altLang="zh-CN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ValueShape3"/>
          <p:cNvSpPr/>
          <p:nvPr>
            <p:custDataLst>
              <p:tags r:id="rId12"/>
            </p:custDataLst>
          </p:nvPr>
        </p:nvSpPr>
        <p:spPr bwMode="auto">
          <a:xfrm>
            <a:off x="4116248" y="3413882"/>
            <a:ext cx="2764800" cy="925855"/>
          </a:xfrm>
          <a:prstGeom prst="homePlate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square" lIns="91440" tIns="45720" rIns="91440" bIns="45720" numCol="1" rtlCol="0" anchor="ctr" anchorCtr="1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ValueShape1"/>
          <p:cNvSpPr/>
          <p:nvPr>
            <p:custDataLst>
              <p:tags r:id="rId13"/>
            </p:custDataLst>
          </p:nvPr>
        </p:nvSpPr>
        <p:spPr bwMode="auto">
          <a:xfrm flipH="1">
            <a:off x="1508183" y="2086610"/>
            <a:ext cx="2534400" cy="925855"/>
          </a:xfrm>
          <a:prstGeom prst="homePlat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vert="horz" wrap="square" lIns="91440" tIns="45720" rIns="91440" bIns="45720" numCol="1" rtlCol="0" anchor="ctr" anchorCtr="1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ExtraShape1"/>
          <p:cNvSpPr/>
          <p:nvPr>
            <p:custDataLst>
              <p:tags r:id="rId14"/>
            </p:custDataLst>
          </p:nvPr>
        </p:nvSpPr>
        <p:spPr>
          <a:xfrm>
            <a:off x="4116248" y="2085352"/>
            <a:ext cx="141725" cy="1250835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ExtraShape2"/>
          <p:cNvSpPr/>
          <p:nvPr>
            <p:custDataLst>
              <p:tags r:id="rId15"/>
            </p:custDataLst>
          </p:nvPr>
        </p:nvSpPr>
        <p:spPr>
          <a:xfrm>
            <a:off x="3907830" y="1876935"/>
            <a:ext cx="358480" cy="141725"/>
          </a:xfrm>
          <a:custGeom>
            <a:avLst/>
            <a:gdLst>
              <a:gd name="connsiteX0" fmla="*/ 7144 w 409575"/>
              <a:gd name="connsiteY0" fmla="*/ 7144 h 161925"/>
              <a:gd name="connsiteX1" fmla="*/ 404336 w 409575"/>
              <a:gd name="connsiteY1" fmla="*/ 7144 h 161925"/>
              <a:gd name="connsiteX2" fmla="*/ 404336 w 409575"/>
              <a:gd name="connsiteY2" fmla="*/ 155734 h 161925"/>
              <a:gd name="connsiteX3" fmla="*/ 7144 w 409575"/>
              <a:gd name="connsiteY3" fmla="*/ 15573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" h="161925">
                <a:moveTo>
                  <a:pt x="7144" y="7144"/>
                </a:moveTo>
                <a:lnTo>
                  <a:pt x="404336" y="7144"/>
                </a:lnTo>
                <a:lnTo>
                  <a:pt x="404336" y="155734"/>
                </a:lnTo>
                <a:lnTo>
                  <a:pt x="7144" y="15573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ExtraShape3"/>
          <p:cNvSpPr/>
          <p:nvPr>
            <p:custDataLst>
              <p:tags r:id="rId16"/>
            </p:custDataLst>
          </p:nvPr>
        </p:nvSpPr>
        <p:spPr>
          <a:xfrm>
            <a:off x="3591868" y="4417432"/>
            <a:ext cx="991238" cy="1224940"/>
          </a:xfrm>
          <a:custGeom>
            <a:avLst/>
            <a:gdLst>
              <a:gd name="connsiteX0" fmla="*/ 980599 w 1143000"/>
              <a:gd name="connsiteY0" fmla="*/ 2222659 h 2371725"/>
              <a:gd name="connsiteX1" fmla="*/ 980599 w 1143000"/>
              <a:gd name="connsiteY1" fmla="*/ 2142649 h 2371725"/>
              <a:gd name="connsiteX2" fmla="*/ 832009 w 1143000"/>
              <a:gd name="connsiteY2" fmla="*/ 2142649 h 2371725"/>
              <a:gd name="connsiteX3" fmla="*/ 832009 w 1143000"/>
              <a:gd name="connsiteY3" fmla="*/ 2222659 h 2371725"/>
              <a:gd name="connsiteX4" fmla="*/ 762476 w 1143000"/>
              <a:gd name="connsiteY4" fmla="*/ 2222659 h 2371725"/>
              <a:gd name="connsiteX5" fmla="*/ 762476 w 1143000"/>
              <a:gd name="connsiteY5" fmla="*/ 7144 h 2371725"/>
              <a:gd name="connsiteX6" fmla="*/ 613886 w 1143000"/>
              <a:gd name="connsiteY6" fmla="*/ 7144 h 2371725"/>
              <a:gd name="connsiteX7" fmla="*/ 613886 w 1143000"/>
              <a:gd name="connsiteY7" fmla="*/ 2222659 h 2371725"/>
              <a:gd name="connsiteX8" fmla="*/ 533876 w 1143000"/>
              <a:gd name="connsiteY8" fmla="*/ 2222659 h 2371725"/>
              <a:gd name="connsiteX9" fmla="*/ 533876 w 1143000"/>
              <a:gd name="connsiteY9" fmla="*/ 1149192 h 2371725"/>
              <a:gd name="connsiteX10" fmla="*/ 385286 w 1143000"/>
              <a:gd name="connsiteY10" fmla="*/ 1149192 h 2371725"/>
              <a:gd name="connsiteX11" fmla="*/ 385286 w 1143000"/>
              <a:gd name="connsiteY11" fmla="*/ 2222659 h 2371725"/>
              <a:gd name="connsiteX12" fmla="*/ 295751 w 1143000"/>
              <a:gd name="connsiteY12" fmla="*/ 2222659 h 2371725"/>
              <a:gd name="connsiteX13" fmla="*/ 295751 w 1143000"/>
              <a:gd name="connsiteY13" fmla="*/ 2142649 h 2371725"/>
              <a:gd name="connsiteX14" fmla="*/ 146209 w 1143000"/>
              <a:gd name="connsiteY14" fmla="*/ 2142649 h 2371725"/>
              <a:gd name="connsiteX15" fmla="*/ 146209 w 1143000"/>
              <a:gd name="connsiteY15" fmla="*/ 2222659 h 2371725"/>
              <a:gd name="connsiteX16" fmla="*/ 7144 w 1143000"/>
              <a:gd name="connsiteY16" fmla="*/ 2222659 h 2371725"/>
              <a:gd name="connsiteX17" fmla="*/ 7144 w 1143000"/>
              <a:gd name="connsiteY17" fmla="*/ 2371249 h 2371725"/>
              <a:gd name="connsiteX18" fmla="*/ 1139666 w 1143000"/>
              <a:gd name="connsiteY18" fmla="*/ 2371249 h 2371725"/>
              <a:gd name="connsiteX19" fmla="*/ 1139666 w 1143000"/>
              <a:gd name="connsiteY19" fmla="*/ 2222659 h 2371725"/>
              <a:gd name="connsiteX0-1" fmla="*/ 973455 w 1132522"/>
              <a:gd name="connsiteY0-2" fmla="*/ 2215515 h 2364104"/>
              <a:gd name="connsiteX1-3" fmla="*/ 973455 w 1132522"/>
              <a:gd name="connsiteY1-4" fmla="*/ 2135505 h 2364104"/>
              <a:gd name="connsiteX2-5" fmla="*/ 824865 w 1132522"/>
              <a:gd name="connsiteY2-6" fmla="*/ 2135505 h 2364104"/>
              <a:gd name="connsiteX3-7" fmla="*/ 824865 w 1132522"/>
              <a:gd name="connsiteY3-8" fmla="*/ 2215515 h 2364104"/>
              <a:gd name="connsiteX4-9" fmla="*/ 755332 w 1132522"/>
              <a:gd name="connsiteY4-10" fmla="*/ 2215515 h 2364104"/>
              <a:gd name="connsiteX5-11" fmla="*/ 755332 w 1132522"/>
              <a:gd name="connsiteY5-12" fmla="*/ 557191 h 2364104"/>
              <a:gd name="connsiteX6-13" fmla="*/ 606742 w 1132522"/>
              <a:gd name="connsiteY6-14" fmla="*/ 0 h 2364104"/>
              <a:gd name="connsiteX7-15" fmla="*/ 606742 w 1132522"/>
              <a:gd name="connsiteY7-16" fmla="*/ 2215515 h 2364104"/>
              <a:gd name="connsiteX8-17" fmla="*/ 526732 w 1132522"/>
              <a:gd name="connsiteY8-18" fmla="*/ 2215515 h 2364104"/>
              <a:gd name="connsiteX9-19" fmla="*/ 526732 w 1132522"/>
              <a:gd name="connsiteY9-20" fmla="*/ 1142048 h 2364104"/>
              <a:gd name="connsiteX10-21" fmla="*/ 378142 w 1132522"/>
              <a:gd name="connsiteY10-22" fmla="*/ 1142048 h 2364104"/>
              <a:gd name="connsiteX11-23" fmla="*/ 378142 w 1132522"/>
              <a:gd name="connsiteY11-24" fmla="*/ 2215515 h 2364104"/>
              <a:gd name="connsiteX12-25" fmla="*/ 288607 w 1132522"/>
              <a:gd name="connsiteY12-26" fmla="*/ 2215515 h 2364104"/>
              <a:gd name="connsiteX13-27" fmla="*/ 288607 w 1132522"/>
              <a:gd name="connsiteY13-28" fmla="*/ 2135505 h 2364104"/>
              <a:gd name="connsiteX14-29" fmla="*/ 139065 w 1132522"/>
              <a:gd name="connsiteY14-30" fmla="*/ 2135505 h 2364104"/>
              <a:gd name="connsiteX15-31" fmla="*/ 139065 w 1132522"/>
              <a:gd name="connsiteY15-32" fmla="*/ 2215515 h 2364104"/>
              <a:gd name="connsiteX16-33" fmla="*/ 0 w 1132522"/>
              <a:gd name="connsiteY16-34" fmla="*/ 2215515 h 2364104"/>
              <a:gd name="connsiteX17-35" fmla="*/ 0 w 1132522"/>
              <a:gd name="connsiteY17-36" fmla="*/ 2364105 h 2364104"/>
              <a:gd name="connsiteX18-37" fmla="*/ 1132522 w 1132522"/>
              <a:gd name="connsiteY18-38" fmla="*/ 2364105 h 2364104"/>
              <a:gd name="connsiteX19-39" fmla="*/ 1132522 w 1132522"/>
              <a:gd name="connsiteY19-40" fmla="*/ 2215515 h 2364104"/>
              <a:gd name="connsiteX20" fmla="*/ 973455 w 1132522"/>
              <a:gd name="connsiteY20" fmla="*/ 2215515 h 2364104"/>
              <a:gd name="connsiteX0-41" fmla="*/ 973455 w 1132522"/>
              <a:gd name="connsiteY0-42" fmla="*/ 1678224 h 1826814"/>
              <a:gd name="connsiteX1-43" fmla="*/ 973455 w 1132522"/>
              <a:gd name="connsiteY1-44" fmla="*/ 1598214 h 1826814"/>
              <a:gd name="connsiteX2-45" fmla="*/ 824865 w 1132522"/>
              <a:gd name="connsiteY2-46" fmla="*/ 1598214 h 1826814"/>
              <a:gd name="connsiteX3-47" fmla="*/ 824865 w 1132522"/>
              <a:gd name="connsiteY3-48" fmla="*/ 1678224 h 1826814"/>
              <a:gd name="connsiteX4-49" fmla="*/ 755332 w 1132522"/>
              <a:gd name="connsiteY4-50" fmla="*/ 1678224 h 1826814"/>
              <a:gd name="connsiteX5-51" fmla="*/ 755332 w 1132522"/>
              <a:gd name="connsiteY5-52" fmla="*/ 19900 h 1826814"/>
              <a:gd name="connsiteX6-53" fmla="*/ 596793 w 1132522"/>
              <a:gd name="connsiteY6-54" fmla="*/ 0 h 1826814"/>
              <a:gd name="connsiteX7-55" fmla="*/ 606742 w 1132522"/>
              <a:gd name="connsiteY7-56" fmla="*/ 1678224 h 1826814"/>
              <a:gd name="connsiteX8-57" fmla="*/ 526732 w 1132522"/>
              <a:gd name="connsiteY8-58" fmla="*/ 1678224 h 1826814"/>
              <a:gd name="connsiteX9-59" fmla="*/ 526732 w 1132522"/>
              <a:gd name="connsiteY9-60" fmla="*/ 604757 h 1826814"/>
              <a:gd name="connsiteX10-61" fmla="*/ 378142 w 1132522"/>
              <a:gd name="connsiteY10-62" fmla="*/ 604757 h 1826814"/>
              <a:gd name="connsiteX11-63" fmla="*/ 378142 w 1132522"/>
              <a:gd name="connsiteY11-64" fmla="*/ 1678224 h 1826814"/>
              <a:gd name="connsiteX12-65" fmla="*/ 288607 w 1132522"/>
              <a:gd name="connsiteY12-66" fmla="*/ 1678224 h 1826814"/>
              <a:gd name="connsiteX13-67" fmla="*/ 288607 w 1132522"/>
              <a:gd name="connsiteY13-68" fmla="*/ 1598214 h 1826814"/>
              <a:gd name="connsiteX14-69" fmla="*/ 139065 w 1132522"/>
              <a:gd name="connsiteY14-70" fmla="*/ 1598214 h 1826814"/>
              <a:gd name="connsiteX15-71" fmla="*/ 139065 w 1132522"/>
              <a:gd name="connsiteY15-72" fmla="*/ 1678224 h 1826814"/>
              <a:gd name="connsiteX16-73" fmla="*/ 0 w 1132522"/>
              <a:gd name="connsiteY16-74" fmla="*/ 1678224 h 1826814"/>
              <a:gd name="connsiteX17-75" fmla="*/ 0 w 1132522"/>
              <a:gd name="connsiteY17-76" fmla="*/ 1826814 h 1826814"/>
              <a:gd name="connsiteX18-77" fmla="*/ 1132522 w 1132522"/>
              <a:gd name="connsiteY18-78" fmla="*/ 1826814 h 1826814"/>
              <a:gd name="connsiteX19-79" fmla="*/ 1132522 w 1132522"/>
              <a:gd name="connsiteY19-80" fmla="*/ 1678224 h 1826814"/>
              <a:gd name="connsiteX20-81" fmla="*/ 973455 w 1132522"/>
              <a:gd name="connsiteY20-82" fmla="*/ 1678224 h 1826814"/>
              <a:gd name="connsiteX0-83" fmla="*/ 973455 w 1132522"/>
              <a:gd name="connsiteY0-84" fmla="*/ 1671814 h 1820404"/>
              <a:gd name="connsiteX1-85" fmla="*/ 973455 w 1132522"/>
              <a:gd name="connsiteY1-86" fmla="*/ 1591804 h 1820404"/>
              <a:gd name="connsiteX2-87" fmla="*/ 824865 w 1132522"/>
              <a:gd name="connsiteY2-88" fmla="*/ 1591804 h 1820404"/>
              <a:gd name="connsiteX3-89" fmla="*/ 824865 w 1132522"/>
              <a:gd name="connsiteY3-90" fmla="*/ 1671814 h 1820404"/>
              <a:gd name="connsiteX4-91" fmla="*/ 755332 w 1132522"/>
              <a:gd name="connsiteY4-92" fmla="*/ 1671814 h 1820404"/>
              <a:gd name="connsiteX5-93" fmla="*/ 755332 w 1132522"/>
              <a:gd name="connsiteY5-94" fmla="*/ 13490 h 1820404"/>
              <a:gd name="connsiteX6-95" fmla="*/ 596793 w 1132522"/>
              <a:gd name="connsiteY6-96" fmla="*/ 0 h 1820404"/>
              <a:gd name="connsiteX7-97" fmla="*/ 606742 w 1132522"/>
              <a:gd name="connsiteY7-98" fmla="*/ 1671814 h 1820404"/>
              <a:gd name="connsiteX8-99" fmla="*/ 526732 w 1132522"/>
              <a:gd name="connsiteY8-100" fmla="*/ 1671814 h 1820404"/>
              <a:gd name="connsiteX9-101" fmla="*/ 526732 w 1132522"/>
              <a:gd name="connsiteY9-102" fmla="*/ 598347 h 1820404"/>
              <a:gd name="connsiteX10-103" fmla="*/ 378142 w 1132522"/>
              <a:gd name="connsiteY10-104" fmla="*/ 598347 h 1820404"/>
              <a:gd name="connsiteX11-105" fmla="*/ 378142 w 1132522"/>
              <a:gd name="connsiteY11-106" fmla="*/ 1671814 h 1820404"/>
              <a:gd name="connsiteX12-107" fmla="*/ 288607 w 1132522"/>
              <a:gd name="connsiteY12-108" fmla="*/ 1671814 h 1820404"/>
              <a:gd name="connsiteX13-109" fmla="*/ 288607 w 1132522"/>
              <a:gd name="connsiteY13-110" fmla="*/ 1591804 h 1820404"/>
              <a:gd name="connsiteX14-111" fmla="*/ 139065 w 1132522"/>
              <a:gd name="connsiteY14-112" fmla="*/ 1591804 h 1820404"/>
              <a:gd name="connsiteX15-113" fmla="*/ 139065 w 1132522"/>
              <a:gd name="connsiteY15-114" fmla="*/ 1671814 h 1820404"/>
              <a:gd name="connsiteX16-115" fmla="*/ 0 w 1132522"/>
              <a:gd name="connsiteY16-116" fmla="*/ 1671814 h 1820404"/>
              <a:gd name="connsiteX17-117" fmla="*/ 0 w 1132522"/>
              <a:gd name="connsiteY17-118" fmla="*/ 1820404 h 1820404"/>
              <a:gd name="connsiteX18-119" fmla="*/ 1132522 w 1132522"/>
              <a:gd name="connsiteY18-120" fmla="*/ 1820404 h 1820404"/>
              <a:gd name="connsiteX19-121" fmla="*/ 1132522 w 1132522"/>
              <a:gd name="connsiteY19-122" fmla="*/ 1671814 h 1820404"/>
              <a:gd name="connsiteX20-123" fmla="*/ 973455 w 1132522"/>
              <a:gd name="connsiteY20-124" fmla="*/ 1671814 h 1820404"/>
              <a:gd name="connsiteX0-125" fmla="*/ 973455 w 1132522"/>
              <a:gd name="connsiteY0-126" fmla="*/ 1665404 h 1813994"/>
              <a:gd name="connsiteX1-127" fmla="*/ 973455 w 1132522"/>
              <a:gd name="connsiteY1-128" fmla="*/ 1585394 h 1813994"/>
              <a:gd name="connsiteX2-129" fmla="*/ 824865 w 1132522"/>
              <a:gd name="connsiteY2-130" fmla="*/ 1585394 h 1813994"/>
              <a:gd name="connsiteX3-131" fmla="*/ 824865 w 1132522"/>
              <a:gd name="connsiteY3-132" fmla="*/ 1665404 h 1813994"/>
              <a:gd name="connsiteX4-133" fmla="*/ 755332 w 1132522"/>
              <a:gd name="connsiteY4-134" fmla="*/ 1665404 h 1813994"/>
              <a:gd name="connsiteX5-135" fmla="*/ 755332 w 1132522"/>
              <a:gd name="connsiteY5-136" fmla="*/ 7080 h 1813994"/>
              <a:gd name="connsiteX6-137" fmla="*/ 603203 w 1132522"/>
              <a:gd name="connsiteY6-138" fmla="*/ 0 h 1813994"/>
              <a:gd name="connsiteX7-139" fmla="*/ 606742 w 1132522"/>
              <a:gd name="connsiteY7-140" fmla="*/ 1665404 h 1813994"/>
              <a:gd name="connsiteX8-141" fmla="*/ 526732 w 1132522"/>
              <a:gd name="connsiteY8-142" fmla="*/ 1665404 h 1813994"/>
              <a:gd name="connsiteX9-143" fmla="*/ 526732 w 1132522"/>
              <a:gd name="connsiteY9-144" fmla="*/ 591937 h 1813994"/>
              <a:gd name="connsiteX10-145" fmla="*/ 378142 w 1132522"/>
              <a:gd name="connsiteY10-146" fmla="*/ 591937 h 1813994"/>
              <a:gd name="connsiteX11-147" fmla="*/ 378142 w 1132522"/>
              <a:gd name="connsiteY11-148" fmla="*/ 1665404 h 1813994"/>
              <a:gd name="connsiteX12-149" fmla="*/ 288607 w 1132522"/>
              <a:gd name="connsiteY12-150" fmla="*/ 1665404 h 1813994"/>
              <a:gd name="connsiteX13-151" fmla="*/ 288607 w 1132522"/>
              <a:gd name="connsiteY13-152" fmla="*/ 1585394 h 1813994"/>
              <a:gd name="connsiteX14-153" fmla="*/ 139065 w 1132522"/>
              <a:gd name="connsiteY14-154" fmla="*/ 1585394 h 1813994"/>
              <a:gd name="connsiteX15-155" fmla="*/ 139065 w 1132522"/>
              <a:gd name="connsiteY15-156" fmla="*/ 1665404 h 1813994"/>
              <a:gd name="connsiteX16-157" fmla="*/ 0 w 1132522"/>
              <a:gd name="connsiteY16-158" fmla="*/ 1665404 h 1813994"/>
              <a:gd name="connsiteX17-159" fmla="*/ 0 w 1132522"/>
              <a:gd name="connsiteY17-160" fmla="*/ 1813994 h 1813994"/>
              <a:gd name="connsiteX18-161" fmla="*/ 1132522 w 1132522"/>
              <a:gd name="connsiteY18-162" fmla="*/ 1813994 h 1813994"/>
              <a:gd name="connsiteX19-163" fmla="*/ 1132522 w 1132522"/>
              <a:gd name="connsiteY19-164" fmla="*/ 1665404 h 1813994"/>
              <a:gd name="connsiteX20-165" fmla="*/ 973455 w 1132522"/>
              <a:gd name="connsiteY20-166" fmla="*/ 1665404 h 1813994"/>
              <a:gd name="connsiteX0-167" fmla="*/ 973455 w 1132522"/>
              <a:gd name="connsiteY0-168" fmla="*/ 1658324 h 1806914"/>
              <a:gd name="connsiteX1-169" fmla="*/ 973455 w 1132522"/>
              <a:gd name="connsiteY1-170" fmla="*/ 1578314 h 1806914"/>
              <a:gd name="connsiteX2-171" fmla="*/ 824865 w 1132522"/>
              <a:gd name="connsiteY2-172" fmla="*/ 1578314 h 1806914"/>
              <a:gd name="connsiteX3-173" fmla="*/ 824865 w 1132522"/>
              <a:gd name="connsiteY3-174" fmla="*/ 1658324 h 1806914"/>
              <a:gd name="connsiteX4-175" fmla="*/ 755332 w 1132522"/>
              <a:gd name="connsiteY4-176" fmla="*/ 1658324 h 1806914"/>
              <a:gd name="connsiteX5-177" fmla="*/ 755332 w 1132522"/>
              <a:gd name="connsiteY5-178" fmla="*/ 0 h 1806914"/>
              <a:gd name="connsiteX6-179" fmla="*/ 605923 w 1132522"/>
              <a:gd name="connsiteY6-180" fmla="*/ 11965 h 1806914"/>
              <a:gd name="connsiteX7-181" fmla="*/ 606742 w 1132522"/>
              <a:gd name="connsiteY7-182" fmla="*/ 1658324 h 1806914"/>
              <a:gd name="connsiteX8-183" fmla="*/ 526732 w 1132522"/>
              <a:gd name="connsiteY8-184" fmla="*/ 1658324 h 1806914"/>
              <a:gd name="connsiteX9-185" fmla="*/ 526732 w 1132522"/>
              <a:gd name="connsiteY9-186" fmla="*/ 584857 h 1806914"/>
              <a:gd name="connsiteX10-187" fmla="*/ 378142 w 1132522"/>
              <a:gd name="connsiteY10-188" fmla="*/ 584857 h 1806914"/>
              <a:gd name="connsiteX11-189" fmla="*/ 378142 w 1132522"/>
              <a:gd name="connsiteY11-190" fmla="*/ 1658324 h 1806914"/>
              <a:gd name="connsiteX12-191" fmla="*/ 288607 w 1132522"/>
              <a:gd name="connsiteY12-192" fmla="*/ 1658324 h 1806914"/>
              <a:gd name="connsiteX13-193" fmla="*/ 288607 w 1132522"/>
              <a:gd name="connsiteY13-194" fmla="*/ 1578314 h 1806914"/>
              <a:gd name="connsiteX14-195" fmla="*/ 139065 w 1132522"/>
              <a:gd name="connsiteY14-196" fmla="*/ 1578314 h 1806914"/>
              <a:gd name="connsiteX15-197" fmla="*/ 139065 w 1132522"/>
              <a:gd name="connsiteY15-198" fmla="*/ 1658324 h 1806914"/>
              <a:gd name="connsiteX16-199" fmla="*/ 0 w 1132522"/>
              <a:gd name="connsiteY16-200" fmla="*/ 1658324 h 1806914"/>
              <a:gd name="connsiteX17-201" fmla="*/ 0 w 1132522"/>
              <a:gd name="connsiteY17-202" fmla="*/ 1806914 h 1806914"/>
              <a:gd name="connsiteX18-203" fmla="*/ 1132522 w 1132522"/>
              <a:gd name="connsiteY18-204" fmla="*/ 1806914 h 1806914"/>
              <a:gd name="connsiteX19-205" fmla="*/ 1132522 w 1132522"/>
              <a:gd name="connsiteY19-206" fmla="*/ 1658324 h 1806914"/>
              <a:gd name="connsiteX20-207" fmla="*/ 973455 w 1132522"/>
              <a:gd name="connsiteY20-208" fmla="*/ 1658324 h 1806914"/>
              <a:gd name="connsiteX0-209" fmla="*/ 973455 w 1132522"/>
              <a:gd name="connsiteY0-210" fmla="*/ 1647441 h 1796031"/>
              <a:gd name="connsiteX1-211" fmla="*/ 973455 w 1132522"/>
              <a:gd name="connsiteY1-212" fmla="*/ 1567431 h 1796031"/>
              <a:gd name="connsiteX2-213" fmla="*/ 824865 w 1132522"/>
              <a:gd name="connsiteY2-214" fmla="*/ 1567431 h 1796031"/>
              <a:gd name="connsiteX3-215" fmla="*/ 824865 w 1132522"/>
              <a:gd name="connsiteY3-216" fmla="*/ 1647441 h 1796031"/>
              <a:gd name="connsiteX4-217" fmla="*/ 755332 w 1132522"/>
              <a:gd name="connsiteY4-218" fmla="*/ 1647441 h 1796031"/>
              <a:gd name="connsiteX5-219" fmla="*/ 755332 w 1132522"/>
              <a:gd name="connsiteY5-220" fmla="*/ 0 h 1796031"/>
              <a:gd name="connsiteX6-221" fmla="*/ 605923 w 1132522"/>
              <a:gd name="connsiteY6-222" fmla="*/ 1082 h 1796031"/>
              <a:gd name="connsiteX7-223" fmla="*/ 606742 w 1132522"/>
              <a:gd name="connsiteY7-224" fmla="*/ 1647441 h 1796031"/>
              <a:gd name="connsiteX8-225" fmla="*/ 526732 w 1132522"/>
              <a:gd name="connsiteY8-226" fmla="*/ 1647441 h 1796031"/>
              <a:gd name="connsiteX9-227" fmla="*/ 526732 w 1132522"/>
              <a:gd name="connsiteY9-228" fmla="*/ 573974 h 1796031"/>
              <a:gd name="connsiteX10-229" fmla="*/ 378142 w 1132522"/>
              <a:gd name="connsiteY10-230" fmla="*/ 573974 h 1796031"/>
              <a:gd name="connsiteX11-231" fmla="*/ 378142 w 1132522"/>
              <a:gd name="connsiteY11-232" fmla="*/ 1647441 h 1796031"/>
              <a:gd name="connsiteX12-233" fmla="*/ 288607 w 1132522"/>
              <a:gd name="connsiteY12-234" fmla="*/ 1647441 h 1796031"/>
              <a:gd name="connsiteX13-235" fmla="*/ 288607 w 1132522"/>
              <a:gd name="connsiteY13-236" fmla="*/ 1567431 h 1796031"/>
              <a:gd name="connsiteX14-237" fmla="*/ 139065 w 1132522"/>
              <a:gd name="connsiteY14-238" fmla="*/ 1567431 h 1796031"/>
              <a:gd name="connsiteX15-239" fmla="*/ 139065 w 1132522"/>
              <a:gd name="connsiteY15-240" fmla="*/ 1647441 h 1796031"/>
              <a:gd name="connsiteX16-241" fmla="*/ 0 w 1132522"/>
              <a:gd name="connsiteY16-242" fmla="*/ 1647441 h 1796031"/>
              <a:gd name="connsiteX17-243" fmla="*/ 0 w 1132522"/>
              <a:gd name="connsiteY17-244" fmla="*/ 1796031 h 1796031"/>
              <a:gd name="connsiteX18-245" fmla="*/ 1132522 w 1132522"/>
              <a:gd name="connsiteY18-246" fmla="*/ 1796031 h 1796031"/>
              <a:gd name="connsiteX19-247" fmla="*/ 1132522 w 1132522"/>
              <a:gd name="connsiteY19-248" fmla="*/ 1647441 h 1796031"/>
              <a:gd name="connsiteX20-249" fmla="*/ 973455 w 1132522"/>
              <a:gd name="connsiteY20-250" fmla="*/ 1647441 h 1796031"/>
              <a:gd name="connsiteX0-251" fmla="*/ 973455 w 1132522"/>
              <a:gd name="connsiteY0-252" fmla="*/ 1646359 h 1794949"/>
              <a:gd name="connsiteX1-253" fmla="*/ 973455 w 1132522"/>
              <a:gd name="connsiteY1-254" fmla="*/ 1566349 h 1794949"/>
              <a:gd name="connsiteX2-255" fmla="*/ 824865 w 1132522"/>
              <a:gd name="connsiteY2-256" fmla="*/ 1566349 h 1794949"/>
              <a:gd name="connsiteX3-257" fmla="*/ 824865 w 1132522"/>
              <a:gd name="connsiteY3-258" fmla="*/ 1646359 h 1794949"/>
              <a:gd name="connsiteX4-259" fmla="*/ 755332 w 1132522"/>
              <a:gd name="connsiteY4-260" fmla="*/ 1646359 h 1794949"/>
              <a:gd name="connsiteX5-261" fmla="*/ 751170 w 1132522"/>
              <a:gd name="connsiteY5-262" fmla="*/ 402658 h 1794949"/>
              <a:gd name="connsiteX6-263" fmla="*/ 605923 w 1132522"/>
              <a:gd name="connsiteY6-264" fmla="*/ 0 h 1794949"/>
              <a:gd name="connsiteX7-265" fmla="*/ 606742 w 1132522"/>
              <a:gd name="connsiteY7-266" fmla="*/ 1646359 h 1794949"/>
              <a:gd name="connsiteX8-267" fmla="*/ 526732 w 1132522"/>
              <a:gd name="connsiteY8-268" fmla="*/ 1646359 h 1794949"/>
              <a:gd name="connsiteX9-269" fmla="*/ 526732 w 1132522"/>
              <a:gd name="connsiteY9-270" fmla="*/ 572892 h 1794949"/>
              <a:gd name="connsiteX10-271" fmla="*/ 378142 w 1132522"/>
              <a:gd name="connsiteY10-272" fmla="*/ 572892 h 1794949"/>
              <a:gd name="connsiteX11-273" fmla="*/ 378142 w 1132522"/>
              <a:gd name="connsiteY11-274" fmla="*/ 1646359 h 1794949"/>
              <a:gd name="connsiteX12-275" fmla="*/ 288607 w 1132522"/>
              <a:gd name="connsiteY12-276" fmla="*/ 1646359 h 1794949"/>
              <a:gd name="connsiteX13-277" fmla="*/ 288607 w 1132522"/>
              <a:gd name="connsiteY13-278" fmla="*/ 1566349 h 1794949"/>
              <a:gd name="connsiteX14-279" fmla="*/ 139065 w 1132522"/>
              <a:gd name="connsiteY14-280" fmla="*/ 1566349 h 1794949"/>
              <a:gd name="connsiteX15-281" fmla="*/ 139065 w 1132522"/>
              <a:gd name="connsiteY15-282" fmla="*/ 1646359 h 1794949"/>
              <a:gd name="connsiteX16-283" fmla="*/ 0 w 1132522"/>
              <a:gd name="connsiteY16-284" fmla="*/ 1646359 h 1794949"/>
              <a:gd name="connsiteX17-285" fmla="*/ 0 w 1132522"/>
              <a:gd name="connsiteY17-286" fmla="*/ 1794949 h 1794949"/>
              <a:gd name="connsiteX18-287" fmla="*/ 1132522 w 1132522"/>
              <a:gd name="connsiteY18-288" fmla="*/ 1794949 h 1794949"/>
              <a:gd name="connsiteX19-289" fmla="*/ 1132522 w 1132522"/>
              <a:gd name="connsiteY19-290" fmla="*/ 1646359 h 1794949"/>
              <a:gd name="connsiteX20-291" fmla="*/ 973455 w 1132522"/>
              <a:gd name="connsiteY20-292" fmla="*/ 1646359 h 1794949"/>
              <a:gd name="connsiteX0-293" fmla="*/ 973455 w 1132522"/>
              <a:gd name="connsiteY0-294" fmla="*/ 1250943 h 1399533"/>
              <a:gd name="connsiteX1-295" fmla="*/ 973455 w 1132522"/>
              <a:gd name="connsiteY1-296" fmla="*/ 1170933 h 1399533"/>
              <a:gd name="connsiteX2-297" fmla="*/ 824865 w 1132522"/>
              <a:gd name="connsiteY2-298" fmla="*/ 1170933 h 1399533"/>
              <a:gd name="connsiteX3-299" fmla="*/ 824865 w 1132522"/>
              <a:gd name="connsiteY3-300" fmla="*/ 1250943 h 1399533"/>
              <a:gd name="connsiteX4-301" fmla="*/ 755332 w 1132522"/>
              <a:gd name="connsiteY4-302" fmla="*/ 1250943 h 1399533"/>
              <a:gd name="connsiteX5-303" fmla="*/ 751170 w 1132522"/>
              <a:gd name="connsiteY5-304" fmla="*/ 7242 h 1399533"/>
              <a:gd name="connsiteX6-305" fmla="*/ 610085 w 1132522"/>
              <a:gd name="connsiteY6-306" fmla="*/ 0 h 1399533"/>
              <a:gd name="connsiteX7-307" fmla="*/ 606742 w 1132522"/>
              <a:gd name="connsiteY7-308" fmla="*/ 1250943 h 1399533"/>
              <a:gd name="connsiteX8-309" fmla="*/ 526732 w 1132522"/>
              <a:gd name="connsiteY8-310" fmla="*/ 1250943 h 1399533"/>
              <a:gd name="connsiteX9-311" fmla="*/ 526732 w 1132522"/>
              <a:gd name="connsiteY9-312" fmla="*/ 177476 h 1399533"/>
              <a:gd name="connsiteX10-313" fmla="*/ 378142 w 1132522"/>
              <a:gd name="connsiteY10-314" fmla="*/ 177476 h 1399533"/>
              <a:gd name="connsiteX11-315" fmla="*/ 378142 w 1132522"/>
              <a:gd name="connsiteY11-316" fmla="*/ 1250943 h 1399533"/>
              <a:gd name="connsiteX12-317" fmla="*/ 288607 w 1132522"/>
              <a:gd name="connsiteY12-318" fmla="*/ 1250943 h 1399533"/>
              <a:gd name="connsiteX13-319" fmla="*/ 288607 w 1132522"/>
              <a:gd name="connsiteY13-320" fmla="*/ 1170933 h 1399533"/>
              <a:gd name="connsiteX14-321" fmla="*/ 139065 w 1132522"/>
              <a:gd name="connsiteY14-322" fmla="*/ 1170933 h 1399533"/>
              <a:gd name="connsiteX15-323" fmla="*/ 139065 w 1132522"/>
              <a:gd name="connsiteY15-324" fmla="*/ 1250943 h 1399533"/>
              <a:gd name="connsiteX16-325" fmla="*/ 0 w 1132522"/>
              <a:gd name="connsiteY16-326" fmla="*/ 1250943 h 1399533"/>
              <a:gd name="connsiteX17-327" fmla="*/ 0 w 1132522"/>
              <a:gd name="connsiteY17-328" fmla="*/ 1399533 h 1399533"/>
              <a:gd name="connsiteX18-329" fmla="*/ 1132522 w 1132522"/>
              <a:gd name="connsiteY18-330" fmla="*/ 1399533 h 1399533"/>
              <a:gd name="connsiteX19-331" fmla="*/ 1132522 w 1132522"/>
              <a:gd name="connsiteY19-332" fmla="*/ 1250943 h 1399533"/>
              <a:gd name="connsiteX20-333" fmla="*/ 973455 w 1132522"/>
              <a:gd name="connsiteY20-334" fmla="*/ 1250943 h 13995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81" y="connsiteY20-82"/>
              </a:cxn>
            </a:cxnLst>
            <a:rect l="l" t="t" r="r" b="b"/>
            <a:pathLst>
              <a:path w="1132522" h="1399533">
                <a:moveTo>
                  <a:pt x="973455" y="1250943"/>
                </a:moveTo>
                <a:lnTo>
                  <a:pt x="973455" y="1170933"/>
                </a:lnTo>
                <a:lnTo>
                  <a:pt x="824865" y="1170933"/>
                </a:lnTo>
                <a:lnTo>
                  <a:pt x="824865" y="1250943"/>
                </a:lnTo>
                <a:lnTo>
                  <a:pt x="755332" y="1250943"/>
                </a:lnTo>
                <a:cubicBezTo>
                  <a:pt x="753945" y="836376"/>
                  <a:pt x="752557" y="421809"/>
                  <a:pt x="751170" y="7242"/>
                </a:cubicBezTo>
                <a:lnTo>
                  <a:pt x="610085" y="0"/>
                </a:lnTo>
                <a:cubicBezTo>
                  <a:pt x="613401" y="559408"/>
                  <a:pt x="603426" y="691535"/>
                  <a:pt x="606742" y="1250943"/>
                </a:cubicBezTo>
                <a:lnTo>
                  <a:pt x="526732" y="1250943"/>
                </a:lnTo>
                <a:lnTo>
                  <a:pt x="526732" y="177476"/>
                </a:lnTo>
                <a:lnTo>
                  <a:pt x="378142" y="177476"/>
                </a:lnTo>
                <a:lnTo>
                  <a:pt x="378142" y="1250943"/>
                </a:lnTo>
                <a:lnTo>
                  <a:pt x="288607" y="1250943"/>
                </a:lnTo>
                <a:lnTo>
                  <a:pt x="288607" y="1170933"/>
                </a:lnTo>
                <a:lnTo>
                  <a:pt x="139065" y="1170933"/>
                </a:lnTo>
                <a:lnTo>
                  <a:pt x="139065" y="1250943"/>
                </a:lnTo>
                <a:lnTo>
                  <a:pt x="0" y="1250943"/>
                </a:lnTo>
                <a:lnTo>
                  <a:pt x="0" y="1399533"/>
                </a:lnTo>
                <a:lnTo>
                  <a:pt x="1132522" y="1399533"/>
                </a:lnTo>
                <a:lnTo>
                  <a:pt x="1132522" y="1250943"/>
                </a:lnTo>
                <a:lnTo>
                  <a:pt x="973455" y="12509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ExtraShape4"/>
          <p:cNvSpPr/>
          <p:nvPr>
            <p:custDataLst>
              <p:tags r:id="rId17"/>
            </p:custDataLst>
          </p:nvPr>
        </p:nvSpPr>
        <p:spPr>
          <a:xfrm>
            <a:off x="3913357" y="3076592"/>
            <a:ext cx="141725" cy="1510838"/>
          </a:xfrm>
          <a:custGeom>
            <a:avLst/>
            <a:gdLst>
              <a:gd name="connsiteX0" fmla="*/ 7144 w 161925"/>
              <a:gd name="connsiteY0" fmla="*/ 7144 h 1076325"/>
              <a:gd name="connsiteX1" fmla="*/ 155734 w 161925"/>
              <a:gd name="connsiteY1" fmla="*/ 7144 h 1076325"/>
              <a:gd name="connsiteX2" fmla="*/ 155734 w 161925"/>
              <a:gd name="connsiteY2" fmla="*/ 1070134 h 1076325"/>
              <a:gd name="connsiteX3" fmla="*/ 7144 w 161925"/>
              <a:gd name="connsiteY3" fmla="*/ 1070134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925" h="1076325">
                <a:moveTo>
                  <a:pt x="7144" y="7144"/>
                </a:moveTo>
                <a:lnTo>
                  <a:pt x="155734" y="7144"/>
                </a:lnTo>
                <a:lnTo>
                  <a:pt x="155734" y="1070134"/>
                </a:lnTo>
                <a:lnTo>
                  <a:pt x="7144" y="107013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Rectangle 33"/>
          <p:cNvSpPr/>
          <p:nvPr>
            <p:custDataLst>
              <p:tags r:id="rId18"/>
            </p:custDataLst>
          </p:nvPr>
        </p:nvSpPr>
        <p:spPr>
          <a:xfrm>
            <a:off x="5787390" y="2559685"/>
            <a:ext cx="1360805" cy="540917"/>
          </a:xfrm>
          <a:prstGeom prst="rect">
            <a:avLst/>
          </a:prstGeom>
        </p:spPr>
        <p:txBody>
          <a:bodyPr wrap="square" lIns="91440" tIns="0" rIns="91440" bIns="4572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单击此处输入你的正文</a:t>
            </a:r>
            <a:endParaRPr kumimoji="0" lang="zh-CN" altLang="en-US" sz="1400" b="0" i="0" u="none" strike="noStrike" kern="1200" cap="none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34"/>
          <p:cNvSpPr txBox="1"/>
          <p:nvPr>
            <p:custDataLst>
              <p:tags r:id="rId19"/>
            </p:custDataLst>
          </p:nvPr>
        </p:nvSpPr>
        <p:spPr>
          <a:xfrm>
            <a:off x="5787390" y="2177691"/>
            <a:ext cx="1568450" cy="349968"/>
          </a:xfrm>
          <a:prstGeom prst="rect">
            <a:avLst/>
          </a:prstGeom>
          <a:noFill/>
        </p:spPr>
        <p:txBody>
          <a:bodyPr wrap="square" lIns="91440" tIns="45720" rIns="91440" bIns="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5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添加小标题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33"/>
          <p:cNvSpPr/>
          <p:nvPr>
            <p:custDataLst>
              <p:tags r:id="rId20"/>
            </p:custDataLst>
          </p:nvPr>
        </p:nvSpPr>
        <p:spPr>
          <a:xfrm>
            <a:off x="908685" y="3911600"/>
            <a:ext cx="1374140" cy="540917"/>
          </a:xfrm>
          <a:prstGeom prst="rect">
            <a:avLst/>
          </a:prstGeom>
        </p:spPr>
        <p:txBody>
          <a:bodyPr wrap="square" lIns="91440" tIns="0" rIns="91440" bIns="4572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单击此处输入你的正文</a:t>
            </a:r>
            <a:endParaRPr kumimoji="0" lang="zh-CN" altLang="en-US" sz="1400" b="0" i="0" u="none" strike="noStrike" kern="1200" cap="none" spc="15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34"/>
          <p:cNvSpPr txBox="1"/>
          <p:nvPr>
            <p:custDataLst>
              <p:tags r:id="rId21"/>
            </p:custDataLst>
          </p:nvPr>
        </p:nvSpPr>
        <p:spPr>
          <a:xfrm>
            <a:off x="700405" y="3502301"/>
            <a:ext cx="1582420" cy="349968"/>
          </a:xfrm>
          <a:prstGeom prst="rect">
            <a:avLst/>
          </a:prstGeom>
          <a:noFill/>
        </p:spPr>
        <p:txBody>
          <a:bodyPr wrap="square" lIns="91440" tIns="45720" rIns="91440" bIns="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5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添加小标题</a:t>
            </a:r>
            <a:endParaRPr kumimoji="0" lang="zh-CN" altLang="en-US" sz="1800" b="1" i="0" u="none" strike="noStrike" kern="1200" cap="none" spc="15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 bldLvl="0" animBg="1"/>
      <p:bldP spid="3" grpId="0" animBg="1"/>
      <p:bldP spid="3" grpId="1" bldLvl="0" animBg="1"/>
      <p:bldP spid="5" grpId="0" animBg="1"/>
      <p:bldP spid="5" grpId="1" bldLvl="0" animBg="1"/>
      <p:bldP spid="6" grpId="0" animBg="1"/>
      <p:bldP spid="6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69085" y="2742565"/>
            <a:ext cx="944181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000" b="1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QQ Group</a:t>
            </a:r>
            <a:r>
              <a:rPr lang="zh-CN" altLang="en-US" sz="6000" b="1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：1140131458</a:t>
            </a:r>
            <a:endParaRPr lang="zh-CN" altLang="en-US" sz="6000" b="1" i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6000" b="1" i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THANKS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单击此处添加副标题内容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>
            <p:custDataLst>
              <p:tags r:id="rId1"/>
            </p:custDataLst>
          </p:nvPr>
        </p:nvSpPr>
        <p:spPr>
          <a:xfrm>
            <a:off x="5013325" y="508635"/>
            <a:ext cx="4373880" cy="89725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lnSpc>
                <a:spcPct val="100000"/>
              </a:lnSpc>
              <a:defRPr sz="44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b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sym typeface="Arial" panose="020B0604020202020204" pitchFamily="34" charset="0"/>
              </a:rPr>
              <a:t>宣讲环节</a:t>
            </a:r>
            <a:endParaRPr lang="zh-CN" altLang="en-US" b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525" y="1986915"/>
            <a:ext cx="3878580" cy="13379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105" y="2087880"/>
            <a:ext cx="4669790" cy="12369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25" y="3423285"/>
            <a:ext cx="3854450" cy="12204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105" y="3423285"/>
            <a:ext cx="4511675" cy="12122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heel spokes="8"/>
      </p:transition>
    </mc:Choice>
    <mc:Fallback>
      <p:transition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/>
          <a:srcRect l="-42" t="6351" r="-687" b="8346"/>
          <a:stretch>
            <a:fillRect/>
          </a:stretch>
        </p:blipFill>
        <p:spPr>
          <a:xfrm>
            <a:off x="635" y="-6985"/>
            <a:ext cx="12191365" cy="6864985"/>
          </a:xfrm>
          <a:prstGeom prst="rect">
            <a:avLst/>
          </a:prstGeom>
        </p:spPr>
      </p:pic>
      <p:sp>
        <p:nvSpPr>
          <p:cNvPr id="5" name="TextBox 2"/>
          <p:cNvSpPr txBox="1"/>
          <p:nvPr>
            <p:custDataLst>
              <p:tags r:id="rId2"/>
            </p:custDataLst>
          </p:nvPr>
        </p:nvSpPr>
        <p:spPr>
          <a:xfrm>
            <a:off x="4887913" y="1129981"/>
            <a:ext cx="2416175" cy="179324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9600" b="1" spc="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9600" b="1" spc="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5233353" y="2922717"/>
            <a:ext cx="172466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spc="20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894330" y="2591435"/>
            <a:ext cx="6403975" cy="1356360"/>
          </a:xfrm>
        </p:spPr>
        <p:txBody>
          <a:bodyPr/>
          <a:lstStyle/>
          <a:p>
            <a:r>
              <a:rPr lang="zh-CN" altLang="en-US">
                <a:ln w="13462">
                  <a:solidFill>
                    <a:sysClr val="windowText" lastClr="000000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latin typeface="华文新魏" panose="02010800040101010101" charset="-122"/>
                <a:ea typeface="华文新魏" panose="02010800040101010101" charset="-122"/>
              </a:rPr>
              <a:t>模联的概念</a:t>
            </a:r>
            <a:endParaRPr lang="zh-CN" altLang="en-US">
              <a:ln w="13462">
                <a:solidFill>
                  <a:sysClr val="windowText" lastClr="000000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4"/>
          </p:nvPr>
        </p:nvSpPr>
        <p:spPr>
          <a:xfrm>
            <a:off x="7230110" y="5721350"/>
            <a:ext cx="4511675" cy="834390"/>
          </a:xfrm>
        </p:spPr>
        <p:txBody>
          <a:bodyPr/>
          <a:p>
            <a:r>
              <a:rPr lang="zh-CN" altLang="en-US" u="sng">
                <a:solidFill>
                  <a:srgbClr val="FFC000"/>
                </a:solidFill>
                <a:effectLst/>
                <a:latin typeface="华文行楷" panose="02010800040101010101" charset="-122"/>
                <a:ea typeface="华文行楷" panose="02010800040101010101" charset="-122"/>
              </a:rPr>
              <a:t>模联的概念</a:t>
            </a:r>
            <a:r>
              <a:rPr lang="zh-CN" altLang="en-US" u="sng">
                <a:effectLst/>
                <a:latin typeface="华文行楷" panose="02010800040101010101" charset="-122"/>
                <a:ea typeface="华文行楷" panose="02010800040101010101" charset="-122"/>
              </a:rPr>
              <a:t>     </a:t>
            </a:r>
            <a:endParaRPr lang="zh-CN" altLang="en-US" u="sng">
              <a:effectLst/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图片 3" descr="图片包含 人员, 群组, 西装, 男士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565" b="-565"/>
          <a:stretch>
            <a:fillRect/>
          </a:stretch>
        </p:blipFill>
        <p:spPr>
          <a:xfrm>
            <a:off x="0" y="2859405"/>
            <a:ext cx="6000115" cy="3998595"/>
          </a:xfrm>
          <a:prstGeom prst="snip1Rect">
            <a:avLst>
              <a:gd name="adj" fmla="val 31668"/>
            </a:avLst>
          </a:prstGeom>
        </p:spPr>
      </p:pic>
      <p:pic>
        <p:nvPicPr>
          <p:cNvPr id="5" name="图片 4" descr="图片包含 人员, 标牌, 人物, 室内&#10;&#10;描述已自动生成"/>
          <p:cNvPicPr>
            <a:picLocks noChangeAspect="1"/>
          </p:cNvPicPr>
          <p:nvPr/>
        </p:nvPicPr>
        <p:blipFill rotWithShape="1">
          <a:blip r:embed="rId3"/>
          <a:srcRect l="12828" t="12098" r="636" b="285"/>
          <a:stretch>
            <a:fillRect/>
          </a:stretch>
        </p:blipFill>
        <p:spPr>
          <a:xfrm>
            <a:off x="4883150" y="0"/>
            <a:ext cx="6613525" cy="4417695"/>
          </a:xfrm>
          <a:prstGeom prst="snip2DiagRect">
            <a:avLst>
              <a:gd name="adj1" fmla="val 0"/>
              <a:gd name="adj2" fmla="val 32068"/>
            </a:avLst>
          </a:prstGeom>
        </p:spPr>
      </p:pic>
      <p:sp>
        <p:nvSpPr>
          <p:cNvPr id="6" name="文本框 5"/>
          <p:cNvSpPr txBox="1"/>
          <p:nvPr/>
        </p:nvSpPr>
        <p:spPr>
          <a:xfrm>
            <a:off x="600710" y="2337435"/>
            <a:ext cx="3336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隶书" panose="02010800040101010101" charset="-122"/>
                <a:ea typeface="华文隶书" panose="02010800040101010101" charset="-122"/>
              </a:rPr>
              <a:t>真正的联大会场</a:t>
            </a:r>
            <a:endParaRPr lang="zh-CN" altLang="en-US" sz="2800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92290" y="4505960"/>
            <a:ext cx="3654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华文隶书" panose="02010800040101010101" charset="-122"/>
                <a:ea typeface="华文隶书" panose="02010800040101010101" charset="-122"/>
              </a:rPr>
              <a:t>模拟联合国现场</a:t>
            </a:r>
            <a:endParaRPr lang="zh-CN" altLang="en-US" sz="2800"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145" r="6778"/>
          <a:stretch>
            <a:fillRect/>
          </a:stretch>
        </p:blipFill>
        <p:spPr>
          <a:xfrm>
            <a:off x="0" y="0"/>
            <a:ext cx="12249785" cy="6858635"/>
          </a:xfrm>
          <a:prstGeom prst="rect">
            <a:avLst/>
          </a:prstGeom>
        </p:spPr>
      </p:pic>
      <p:sp>
        <p:nvSpPr>
          <p:cNvPr id="5" name="TextBox 2"/>
          <p:cNvSpPr txBox="1"/>
          <p:nvPr>
            <p:custDataLst>
              <p:tags r:id="rId2"/>
            </p:custDataLst>
          </p:nvPr>
        </p:nvSpPr>
        <p:spPr>
          <a:xfrm>
            <a:off x="795973" y="161606"/>
            <a:ext cx="2416175" cy="179324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7200" spc="200">
                <a:ln w="13462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uFillTx/>
                <a:latin typeface="+mj-lt"/>
                <a:ea typeface="华文新魏" panose="02010800040101010101" charset="-122"/>
                <a:cs typeface="+mj-lt"/>
                <a:sym typeface="+mn-lt"/>
              </a:rPr>
              <a:t>02</a:t>
            </a:r>
            <a:endParaRPr lang="zh-CN" altLang="en-US" sz="7200" b="1" spc="200" dirty="0">
              <a:ln w="13462">
                <a:solidFill>
                  <a:srgbClr val="FFC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uFillTx/>
              <a:latin typeface="+mj-lt"/>
              <a:ea typeface="华文新魏" panose="02010800040101010101" charset="-122"/>
              <a:cs typeface="+mj-lt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212533" y="1908622"/>
            <a:ext cx="1724660" cy="45720"/>
          </a:xfrm>
          <a:prstGeom prst="rect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spc="200" baseline="0" noProof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d</a:t>
            </a:r>
            <a:endParaRPr kumimoji="0" lang="en-US" altLang="zh-CN" sz="1800" b="0" i="0" spc="200" baseline="0" noProof="0">
              <a:ln>
                <a:solidFill>
                  <a:srgbClr val="FF0000"/>
                </a:solidFill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28600" y="2039620"/>
            <a:ext cx="4403725" cy="1148715"/>
          </a:xfrm>
        </p:spPr>
        <p:txBody>
          <a:bodyPr/>
          <a:lstStyle/>
          <a:p>
            <a:r>
              <a:rPr lang="zh-CN" altLang="en-US">
                <a:ln w="13462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latin typeface="华文新魏" panose="02010800040101010101" charset="-122"/>
                <a:ea typeface="华文新魏" panose="02010800040101010101" charset="-122"/>
              </a:rPr>
              <a:t>模联的发展</a:t>
            </a:r>
            <a:endParaRPr lang="zh-CN" altLang="en-US">
              <a:ln w="13462">
                <a:solidFill>
                  <a:srgbClr val="FFC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单击此处添加副标题内容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408745" y="892666"/>
            <a:ext cx="8419074" cy="5486088"/>
          </a:xfrm>
          <a:prstGeom prst="rect">
            <a:avLst/>
          </a:prstGeom>
          <a:ln w="25400">
            <a:solidFill>
              <a:srgbClr val="FEDB03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5" name="According to McClintock, a 15th Century"/>
          <p:cNvSpPr txBox="1"/>
          <p:nvPr/>
        </p:nvSpPr>
        <p:spPr>
          <a:xfrm>
            <a:off x="7892196" y="3003462"/>
            <a:ext cx="2980304" cy="5429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l" defTabSz="457200">
              <a:defRPr sz="3200" b="0">
                <a:solidFill>
                  <a:srgbClr val="FFFFFF"/>
                </a:solidFill>
              </a:defRPr>
            </a:pPr>
            <a:r>
              <a:rPr sz="1600"/>
              <a:t>According to McClintock, a </a:t>
            </a:r>
            <a:r>
              <a:rPr sz="1600" b="1"/>
              <a:t>15th Century</a:t>
            </a:r>
            <a:endParaRPr sz="1600" b="1"/>
          </a:p>
        </p:txBody>
      </p:sp>
      <p:sp>
        <p:nvSpPr>
          <p:cNvPr id="163" name="Rectangle"/>
          <p:cNvSpPr/>
          <p:nvPr/>
        </p:nvSpPr>
        <p:spPr>
          <a:xfrm>
            <a:off x="7706995" y="4105275"/>
            <a:ext cx="3941445" cy="2442845"/>
          </a:xfrm>
          <a:prstGeom prst="rect">
            <a:avLst/>
          </a:prstGeom>
          <a:solidFill>
            <a:srgbClr val="FEDB0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5785"/>
          <a:stretch>
            <a:fillRect/>
          </a:stretch>
        </p:blipFill>
        <p:spPr>
          <a:xfrm>
            <a:off x="408940" y="892810"/>
            <a:ext cx="7766685" cy="3449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2145" y="309245"/>
            <a:ext cx="421195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70C0"/>
                </a:solidFill>
                <a:effectLst/>
                <a:latin typeface="方正舒体" panose="02010601030101010101" charset="-122"/>
                <a:ea typeface="方正舒体" panose="02010601030101010101" charset="-122"/>
              </a:rPr>
              <a:t>哈三中模联的发展</a:t>
            </a:r>
            <a:endParaRPr lang="zh-CN" altLang="en-US" sz="320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70C0"/>
              </a:solidFill>
              <a:effectLst/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60" name="It's difficult to find examples of lorem ipsum in use before Letraset made it popular as a dummy text in the"/>
          <p:cNvSpPr txBox="1"/>
          <p:nvPr/>
        </p:nvSpPr>
        <p:spPr>
          <a:xfrm>
            <a:off x="7892498" y="4342913"/>
            <a:ext cx="3428836" cy="189738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/>
          <a:p>
            <a:r>
              <a:rPr lang="zh-CN" altLang="en-US" sz="2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哈三中模拟联合国成立于2003年，</a:t>
            </a:r>
            <a:endParaRPr lang="zh-CN" altLang="en-US" sz="24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r>
              <a:rPr lang="zh-CN" altLang="en-US" sz="2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以雄厚的学术基础、</a:t>
            </a:r>
            <a:endParaRPr lang="en-US" altLang="zh-CN" sz="24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r>
              <a:rPr lang="zh-CN" altLang="en-US" sz="2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创新意识和领导能力</a:t>
            </a:r>
            <a:endParaRPr lang="en-US" altLang="zh-CN" sz="24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r>
              <a:rPr lang="zh-CN" altLang="en-US" sz="2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而享有盛誉</a:t>
            </a:r>
            <a:r>
              <a:rPr lang="zh-CN" altLang="en-US" sz="2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anose="020B0503030403020204" charset="0"/>
                <a:ea typeface="微软雅黑" panose="020B0503020204020204" charset="-122"/>
                <a:cs typeface="Myriad Pro" panose="020B0503030403020204" charset="0"/>
                <a:sym typeface="+mn-ea"/>
              </a:rPr>
              <a:t>。</a:t>
            </a:r>
            <a:endParaRPr lang="zh-CN" altLang="en-US" sz="2200" spc="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1"/>
      <p:bldP spid="1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>
            <p:custDataLst>
              <p:tags r:id="rId1"/>
            </p:custDataLst>
          </p:nvPr>
        </p:nvSpPr>
        <p:spPr>
          <a:xfrm>
            <a:off x="646430" y="1240155"/>
            <a:ext cx="11306810" cy="843280"/>
          </a:xfrm>
          <a:prstGeom prst="rect">
            <a:avLst/>
          </a:prstGeom>
          <a:noFill/>
        </p:spPr>
        <p:txBody>
          <a:bodyPr vert="horz" wrap="square" rtlCol="0" anchor="ctr" anchorCtr="0"/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anose="020B0503030403020204" charset="0"/>
                <a:ea typeface="微软雅黑" panose="020B0503020204020204" charset="-122"/>
                <a:cs typeface="Myriad Pro" panose="020B0503030403020204" charset="0"/>
              </a:rPr>
              <a:t>It has trained numerous MUNers, who are spoken highly of for their lofty aspirations and talents, holding firm to their dream as a MUNer, and striving for our future.</a:t>
            </a:r>
            <a:endParaRPr lang="zh-CN" altLang="en-US" sz="28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anose="020B0503030403020204" charset="0"/>
              <a:ea typeface="微软雅黑" panose="020B0503020204020204" charset="-122"/>
              <a:cs typeface="Myriad Pro" panose="020B0503030403020204" charset="0"/>
            </a:endParaRPr>
          </a:p>
          <a:p>
            <a:pPr algn="ctr"/>
            <a:r>
              <a:rPr lang="zh-CN" altLang="en-US" sz="2000" spc="60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yriad Pro" panose="020B0503030403020204" charset="0"/>
                <a:ea typeface="微软雅黑" panose="020B0503020204020204" charset="-122"/>
                <a:cs typeface="Myriad Pro" panose="020B0503030403020204" charset="0"/>
              </a:rPr>
              <a:t>曾经的三中模联人，现在或许是哈佛人，是剑桥学霸，是芝加哥大学的学者，但毫无疑问的是，他们仍在世界各处为他们曾经兼济天下的理想不断拼搏，创造未来。</a:t>
            </a:r>
            <a:endParaRPr lang="zh-CN" altLang="en-US" sz="2000" spc="600" dirty="0">
              <a:ln w="9525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yriad Pro" panose="020B0503030403020204" charset="0"/>
              <a:ea typeface="微软雅黑" panose="020B0503020204020204" charset="-122"/>
              <a:cs typeface="Myriad Pro" panose="020B0503030403020204" charset="0"/>
            </a:endParaRPr>
          </a:p>
        </p:txBody>
      </p:sp>
      <p:pic>
        <p:nvPicPr>
          <p:cNvPr id="56" name="PA-图片 2" descr="C:\Users\2GGTFQ2\Desktop\tuwen(1)\图片\34\scooter-01-1442.jpgscooter-01-14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09" r="309"/>
          <a:stretch>
            <a:fillRect/>
          </a:stretch>
        </p:blipFill>
        <p:spPr>
          <a:xfrm>
            <a:off x="-3136900" y="3978275"/>
            <a:ext cx="2313999" cy="1680210"/>
          </a:xfrm>
          <a:prstGeom prst="rect">
            <a:avLst/>
          </a:prstGeom>
        </p:spPr>
      </p:pic>
      <p:pic>
        <p:nvPicPr>
          <p:cNvPr id="57" name="PA-图片 4" descr="C:\Users\2GGTFQ2\Desktop\tuwen(1)\图片\34\scooter-11-1442.jpgscooter-1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5225" b="5225"/>
          <a:stretch>
            <a:fillRect/>
          </a:stretch>
        </p:blipFill>
        <p:spPr>
          <a:xfrm>
            <a:off x="-5668645" y="3978275"/>
            <a:ext cx="2574696" cy="1784350"/>
          </a:xfrm>
          <a:prstGeom prst="rect">
            <a:avLst/>
          </a:prstGeom>
        </p:spPr>
      </p:pic>
      <p:sp>
        <p:nvSpPr>
          <p:cNvPr id="58" name="任意多边形: 形状 6"/>
          <p:cNvSpPr/>
          <p:nvPr>
            <p:custDataLst>
              <p:tags r:id="rId6"/>
            </p:custDataLst>
          </p:nvPr>
        </p:nvSpPr>
        <p:spPr>
          <a:xfrm rot="5400000">
            <a:off x="6039055" y="3202338"/>
            <a:ext cx="293729" cy="381447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000">
              <a:sym typeface="+mn-ea"/>
            </a:endParaRPr>
          </a:p>
        </p:txBody>
      </p:sp>
      <p:sp>
        <p:nvSpPr>
          <p:cNvPr id="59" name="任意多边形: 形状 10"/>
          <p:cNvSpPr/>
          <p:nvPr>
            <p:custDataLst>
              <p:tags r:id="rId7"/>
            </p:custDataLst>
          </p:nvPr>
        </p:nvSpPr>
        <p:spPr>
          <a:xfrm rot="16200000">
            <a:off x="5937267" y="6293196"/>
            <a:ext cx="293729" cy="381447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3000">
              <a:sym typeface="+mn-ea"/>
            </a:endParaRPr>
          </a:p>
        </p:txBody>
      </p:sp>
      <p:pic>
        <p:nvPicPr>
          <p:cNvPr id="60" name="PA-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9676" b="9676"/>
          <a:stretch>
            <a:fillRect/>
          </a:stretch>
        </p:blipFill>
        <p:spPr>
          <a:xfrm>
            <a:off x="-8200390" y="3978275"/>
            <a:ext cx="2423795" cy="1784350"/>
          </a:xfrm>
          <a:prstGeom prst="rect">
            <a:avLst/>
          </a:prstGeom>
        </p:spPr>
      </p:pic>
      <p:pic>
        <p:nvPicPr>
          <p:cNvPr id="61" name="PA-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396" b="396"/>
          <a:stretch>
            <a:fillRect/>
          </a:stretch>
        </p:blipFill>
        <p:spPr>
          <a:xfrm>
            <a:off x="-605790" y="3978276"/>
            <a:ext cx="2439630" cy="1760855"/>
          </a:xfrm>
          <a:prstGeom prst="rect">
            <a:avLst/>
          </a:prstGeom>
        </p:spPr>
      </p:pic>
      <p:pic>
        <p:nvPicPr>
          <p:cNvPr id="62" name="PA-图片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354" r="4354"/>
          <a:stretch>
            <a:fillRect/>
          </a:stretch>
        </p:blipFill>
        <p:spPr>
          <a:xfrm>
            <a:off x="1925956" y="3978276"/>
            <a:ext cx="2587023" cy="1749425"/>
          </a:xfrm>
          <a:prstGeom prst="rect">
            <a:avLst/>
          </a:prstGeom>
        </p:spPr>
      </p:pic>
      <p:pic>
        <p:nvPicPr>
          <p:cNvPr id="63" name="PA-图片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3004" r="3004"/>
          <a:stretch>
            <a:fillRect/>
          </a:stretch>
        </p:blipFill>
        <p:spPr>
          <a:xfrm>
            <a:off x="4458335" y="3658870"/>
            <a:ext cx="3029172" cy="2214880"/>
          </a:xfrm>
          <a:prstGeom prst="rect">
            <a:avLst/>
          </a:prstGeom>
        </p:spPr>
      </p:pic>
      <p:pic>
        <p:nvPicPr>
          <p:cNvPr id="64" name="PA-图片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7946" r="17946"/>
          <a:stretch>
            <a:fillRect/>
          </a:stretch>
        </p:blipFill>
        <p:spPr>
          <a:xfrm>
            <a:off x="7843520" y="3978275"/>
            <a:ext cx="2359422" cy="1770380"/>
          </a:xfrm>
          <a:prstGeom prst="rect">
            <a:avLst/>
          </a:prstGeom>
        </p:spPr>
      </p:pic>
      <p:pic>
        <p:nvPicPr>
          <p:cNvPr id="65" name="PA-图片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17515" r="17515"/>
          <a:stretch>
            <a:fillRect/>
          </a:stretch>
        </p:blipFill>
        <p:spPr>
          <a:xfrm>
            <a:off x="10375581" y="3978339"/>
            <a:ext cx="2423570" cy="1818513"/>
          </a:xfrm>
          <a:prstGeom prst="rect">
            <a:avLst/>
          </a:prstGeom>
        </p:spPr>
      </p:pic>
      <p:pic>
        <p:nvPicPr>
          <p:cNvPr id="2" name="PA-图片 3" descr="C:\Users\11429\Desktop\图片9.png图片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rcRect t="13536" b="13536"/>
          <a:stretch>
            <a:fillRect/>
          </a:stretch>
        </p:blipFill>
        <p:spPr>
          <a:xfrm>
            <a:off x="12908551" y="3978339"/>
            <a:ext cx="2470201" cy="1818513"/>
          </a:xfrm>
          <a:prstGeom prst="rect">
            <a:avLst/>
          </a:prstGeom>
        </p:spPr>
      </p:pic>
      <p:pic>
        <p:nvPicPr>
          <p:cNvPr id="3" name="PA-图片 3" descr="C:\Users\11429\Desktop\图片10.png图片1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t="13605" b="13605"/>
          <a:stretch>
            <a:fillRect/>
          </a:stretch>
        </p:blipFill>
        <p:spPr>
          <a:xfrm>
            <a:off x="15441523" y="3978275"/>
            <a:ext cx="2423795" cy="178435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38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969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213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2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879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03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1759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37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83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1666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258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263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362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787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01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41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493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48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03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6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096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24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058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0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097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10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264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2239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9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395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34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835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620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760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527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86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0555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605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99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8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55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2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3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34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01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522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865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796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897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69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657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13888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8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701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584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58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51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8570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528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372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492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3727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024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6574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72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3148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00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31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960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581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760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09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22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8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1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99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7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8987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09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250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01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99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7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8987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09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250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01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1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09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22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8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1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492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3727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9024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6574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72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3148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900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31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960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581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760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23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1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8570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28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234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01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522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865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796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897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69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657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13888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8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701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584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258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2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097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10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264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2239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9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395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34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835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620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760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527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86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0555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605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199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8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155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93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1969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213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2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879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03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1759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37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83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1666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258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263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362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787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501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41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493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48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03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6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096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24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058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481330" y="1410335"/>
            <a:ext cx="2416175" cy="179324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8000" spc="200">
                <a:ln w="13462">
                  <a:solidFill>
                    <a:srgbClr val="00B050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uFillTx/>
                <a:latin typeface="+mj-lt"/>
                <a:ea typeface="华文新魏" panose="02010800040101010101" charset="-122"/>
                <a:cs typeface="+mj-lt"/>
                <a:sym typeface="+mn-lt"/>
              </a:rPr>
              <a:t>03</a:t>
            </a:r>
            <a:endParaRPr lang="zh-CN" altLang="en-US" sz="8000" b="1" spc="200" dirty="0">
              <a:ln w="13462">
                <a:solidFill>
                  <a:srgbClr val="00B050"/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uFillTx/>
              <a:latin typeface="+mj-lt"/>
              <a:ea typeface="华文新魏" panose="02010800040101010101" charset="-122"/>
              <a:cs typeface="+mj-lt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481330" y="3068320"/>
            <a:ext cx="4403725" cy="1148715"/>
          </a:xfrm>
        </p:spPr>
        <p:txBody>
          <a:bodyPr>
            <a:normAutofit fontScale="90000"/>
          </a:bodyPr>
          <a:lstStyle/>
          <a:p>
            <a:r>
              <a:rPr lang="zh-CN" altLang="en-US">
                <a:ln w="13462">
                  <a:solidFill>
                    <a:srgbClr val="00B050"/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60000" endA="900" endPos="58000" dir="5400000" sy="-100000" algn="bl" rotWithShape="0"/>
                </a:effectLst>
                <a:latin typeface="华文新魏" panose="02010800040101010101" charset="-122"/>
                <a:ea typeface="华文新魏" panose="02010800040101010101" charset="-122"/>
              </a:rPr>
              <a:t>参加模联的益处</a:t>
            </a:r>
            <a:endParaRPr lang="zh-CN" altLang="en-US">
              <a:ln w="13462">
                <a:solidFill>
                  <a:srgbClr val="00B050"/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  <a:reflection blurRad="6350" stA="60000" endA="900" endPos="58000" dir="5400000" sy="-100000" algn="bl" rotWithShape="0"/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3" name="图片 12" descr="AA8981FBA8A052AB47C15496C778CAD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0" y="1003935"/>
            <a:ext cx="6264910" cy="4699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28360" y="5994400"/>
            <a:ext cx="5527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2018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级哈三中主席团在</a:t>
            </a:r>
            <a:r>
              <a:rPr lang="en-US" altLang="zh-CN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2019</a:t>
            </a:r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年东北会上</a:t>
            </a:r>
            <a:endParaRPr lang="zh-CN" altLang="en-US" sz="240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9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8、19、20、21、24、29、34、36、37、38"/>
</p:tagLst>
</file>

<file path=ppt/tags/tag13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8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59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8、19、20、21、24、29、34、36、37、38"/>
</p:tagLst>
</file>

<file path=ppt/tags/tag277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91_11*i*2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03*3889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79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11*a*1"/>
  <p:tag name="KSO_WM_UNIT_ISNUMDGMTITLE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959*540"/>
  <p:tag name="KSO_WM_SLIDE_POSITION" val="0*0"/>
  <p:tag name="KSO_WM_TAG_VERSION" val="1.0"/>
  <p:tag name="KSO_WM_BEAUTIFY_FLAG" val="#wm#"/>
  <p:tag name="KSO_WM_SLIDE_LAYOUT" val="a_d_i_k"/>
  <p:tag name="KSO_WM_SLIDE_LAYOUT_CNT" val="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2.36,&quot;top&quot;:2.68,&quot;right&quot;:2.85,&quot;bottom&quot;:6.58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591"/>
  <p:tag name="KSO_WM_SLIDE_ID" val="custom20204591_1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1*i*1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1*i*2"/>
  <p:tag name="KSO_WM_UNIT_TYPE" val="i"/>
  <p:tag name="KSO_WM_UNIT_INDEX" val="2"/>
</p:tagLst>
</file>

<file path=ppt/tags/tag283.xml><?xml version="1.0" encoding="utf-8"?>
<p:tagLst xmlns:p="http://schemas.openxmlformats.org/presentationml/2006/main">
  <p:tag name="KSO_WM_TEMPLATE_CATEGORY" val="custom"/>
  <p:tag name="KSO_WM_TEMPLATE_INDEX" val="20204591"/>
</p:tagLst>
</file>

<file path=ppt/tags/tag28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6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91"/>
  <p:tag name="KSO_WM_SLIDE_ID" val="custom20204591_6"/>
</p:tagLst>
</file>

<file path=ppt/tags/tag2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91"/>
  <p:tag name="KSO_WM_UNIT_ID" val="custom20204591_7*e*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7*i*1"/>
  <p:tag name="KSO_WM_UNIT_TYPE" val="i"/>
  <p:tag name="KSO_WM_UNIT_INDEX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91"/>
  <p:tag name="KSO_WM_UNIT_ID" val="custom20204591_7*a*1"/>
  <p:tag name="KSO_WM_UNIT_ISNUMDGMTITLE" val="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0"/>
  <p:tag name="KSO_WM_UNIT_TYPE" val="b"/>
  <p:tag name="KSO_WM_UNIT_INDEX" val="1"/>
  <p:tag name="KSO_WM_UNIT_PRESET_TEXT" val="单击此处添加副标题内容"/>
  <p:tag name="KSO_WM_TEMPLATE_CATEGORY" val="custom"/>
  <p:tag name="KSO_WM_TEMPLATE_INDEX" val="20204591"/>
  <p:tag name="KSO_WM_UNIT_ID" val="custom20204591_7*b*1"/>
  <p:tag name="KSO_WM_UNIT_ISNUMDGMTITLE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91"/>
  <p:tag name="KSO_WM_SLIDE_ID" val="custom20204591_7"/>
</p:tagLst>
</file>

<file path=ppt/tags/tag291.xml><?xml version="1.0" encoding="utf-8"?>
<p:tagLst xmlns:p="http://schemas.openxmlformats.org/presentationml/2006/main">
  <p:tag name="KSO_WM_UNIT_PLACING_PICTURE_USER_VIEWPORT" val="{&quot;height&quot;:10800,&quot;width&quot;:16206.330708661417}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91"/>
</p:tagLst>
</file>

<file path=ppt/tags/tag29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91"/>
  <p:tag name="KSO_WM_UNIT_ID" val="custom20204591_7*e*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7*i*1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91"/>
  <p:tag name="KSO_WM_UNIT_ID" val="custom20204591_7*a*1"/>
  <p:tag name="KSO_WM_UNIT_ISNUMDGMTITLE" val="0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0"/>
  <p:tag name="KSO_WM_UNIT_TYPE" val="b"/>
  <p:tag name="KSO_WM_UNIT_INDEX" val="1"/>
  <p:tag name="KSO_WM_UNIT_PRESET_TEXT" val="单击此处添加副标题内容"/>
  <p:tag name="KSO_WM_TEMPLATE_CATEGORY" val="custom"/>
  <p:tag name="KSO_WM_TEMPLATE_INDEX" val="20204591"/>
  <p:tag name="KSO_WM_UNIT_ID" val="custom20204591_7*b*1"/>
  <p:tag name="KSO_WM_UNIT_ISNUMDGMTITLE" val="0"/>
</p:tagLst>
</file>

<file path=ppt/tags/tag29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91"/>
  <p:tag name="KSO_WM_SLIDE_ID" val="custom20204591_7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6_11*a*1"/>
  <p:tag name="KSO_WM_TEMPLATE_CATEGORY" val="custom"/>
  <p:tag name="KSO_WM_TEMPLATE_INDEX" val="2020361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3"/>
  <p:tag name="KSO_WM_UNIT_TYPE" val="a"/>
  <p:tag name="KSO_WM_UNIT_INDEX" val="1"/>
  <p:tag name="KSO_WM_UNIT_PRESET_TEXT" val="单击此处添加标题"/>
</p:tagLst>
</file>

<file path=ppt/tags/tag299.xml><?xml version="1.0" encoding="utf-8"?>
<p:tagLst xmlns:p="http://schemas.openxmlformats.org/presentationml/2006/main"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4_1*ζ_h_d*1_3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DIAGRAM_MODELTYPE" val="flashPicture"/>
  <p:tag name="KSO_WM_UNIT_VALUE" val="864*11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4_1*ζ_h_d*1_2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301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2"/>
  <p:tag name="KSO_WM_UNIT_ID" val="mixed20199734_1*ζ_i*1_2"/>
  <p:tag name="KSO_WM_TEMPLATE_CATEGORY" val="mixed"/>
  <p:tag name="KSO_WM_TEMPLATE_INDEX" val="20199734"/>
  <p:tag name="KSO_WM_UNIT_LAYERLEVEL" val="1_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4_1*ζ_h_d*1_1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4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4_1*ζ_h_d*1_4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5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4_1*ζ_h_d*1_5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6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4_1*ζ_h_d*1_6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7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4_1*ζ_h_d*1_7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8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4_1*ζ_h_d*1_8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09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9_1"/>
  <p:tag name="KSO_WM_UNIT_ID" val="mixed20199734_1*ζ_h_d*1_9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0_1"/>
  <p:tag name="KSO_WM_UNIT_ID" val="mixed20199734_1*ζ_h_d*1_10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311.xml><?xml version="1.0" encoding="utf-8"?>
<p:tagLst xmlns:p="http://schemas.openxmlformats.org/presentationml/2006/main">
  <p:tag name="KSO_WM_SLIDE_ID" val="custom20203616_11"/>
  <p:tag name="KSO_WM_TEMPLATE_SUBCATEGORY" val="0"/>
  <p:tag name="KSO_WM_TEMPLATE_MASTER_TYPE" val="1"/>
  <p:tag name="KSO_WM_TEMPLATE_COLOR_TYPE" val="1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03616"/>
  <p:tag name="KSO_WM_SLIDE_TYPE" val="text"/>
  <p:tag name="KSO_WM_SLIDE_SUBTYPE" val="picTxt"/>
  <p:tag name="KSO_WM_SLIDE_SIZE" val="960*515"/>
  <p:tag name="KSO_WM_SLIDE_POSITION" val="0*0"/>
  <p:tag name="KSO_WM_SLIDE_LAYOUT" val="a_d_f"/>
  <p:tag name="KSO_WM_SLIDE_LAYOUT_CNT" val="1_1_1"/>
  <p:tag name="KSO_WM_UNIT_FLASH_PICTURE_TYPE" val="1"/>
</p:tagLst>
</file>

<file path=ppt/tags/tag31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91"/>
  <p:tag name="KSO_WM_UNIT_ID" val="custom20204591_7*e*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91"/>
  <p:tag name="KSO_WM_UNIT_ID" val="custom20204591_7*a*1"/>
  <p:tag name="KSO_WM_UNIT_ISNUMDGMTITLE" val="0"/>
</p:tagLst>
</file>

<file path=ppt/tags/tag31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91"/>
  <p:tag name="KSO_WM_SLIDE_ID" val="custom20204591_7"/>
</p:tagLst>
</file>

<file path=ppt/tags/tag31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91"/>
  <p:tag name="KSO_WM_UNIT_ID" val="custom20204591_7*e*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91"/>
  <p:tag name="KSO_WM_UNIT_ID" val="custom20204591_7*a*1"/>
  <p:tag name="KSO_WM_UNIT_ISNUMDGMTITLE" val="0"/>
</p:tagLst>
</file>

<file path=ppt/tags/tag31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91"/>
  <p:tag name="KSO_WM_SLIDE_ID" val="custom20204591_7"/>
</p:tagLst>
</file>

<file path=ppt/tags/tag318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591"/>
  <p:tag name="KSO_WM_UNIT_ID" val="custom20204591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91_11*i*2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11*i*4"/>
  <p:tag name="KSO_WM_UNIT_TYPE" val="i"/>
  <p:tag name="KSO_WM_UNIT_INDEX" val="4"/>
</p:tagLst>
</file>

<file path=ppt/tags/tag321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11*a*1"/>
  <p:tag name="KSO_WM_UNIT_ISNUMDGMTITLE" val="0"/>
</p:tagLst>
</file>

<file path=ppt/tags/tag32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11"/>
  <p:tag name="KSO_WM_SLIDE_SIZE" val="959*540"/>
  <p:tag name="KSO_WM_SLIDE_POSITION" val="0*0"/>
  <p:tag name="KSO_WM_TAG_VERSION" val="1.0"/>
  <p:tag name="KSO_WM_BEAUTIFY_FLAG" val="#wm#"/>
  <p:tag name="KSO_WM_SLIDE_LAYOUT" val="a_d_i_k"/>
  <p:tag name="KSO_WM_SLIDE_LAYOUT_CNT" val="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2.36,&quot;top&quot;:2.68,&quot;right&quot;:2.85,&quot;bottom&quot;:6.58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591"/>
  <p:tag name="KSO_WM_SLIDE_ID" val="custom20204591_11"/>
</p:tagLst>
</file>

<file path=ppt/tags/tag323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91_8*i*2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8*a*1"/>
  <p:tag name="KSO_WM_UNIT_ISNUMDGMTITLE" val="0"/>
</p:tagLst>
</file>

<file path=ppt/tags/tag325.xml><?xml version="1.0" encoding="utf-8"?>
<p:tagLst xmlns:p="http://schemas.openxmlformats.org/presentationml/2006/main">
  <p:tag name="KSO_WM_TEMPLATE_SUBCATEGORY" val="0"/>
  <p:tag name="KSO_WM_SLIDE_ITEM_CNT" val="0"/>
  <p:tag name="KSO_WM_SLIDE_INDEX" val="8"/>
  <p:tag name="KSO_WM_TAG_VERSION" val="1.0"/>
  <p:tag name="KSO_WM_BEAUTIFY_FLAG" val="#wm#"/>
  <p:tag name="KSO_WM_SLIDE_LAYOUT" val="a_f_i_k"/>
  <p:tag name="KSO_WM_SLIDE_LAYOUT_CNT" val="1_1_1_1"/>
  <p:tag name="KSO_WM_SLIDE_TYPE" val="text"/>
  <p:tag name="KSO_WM_SLIDE_SUBTYPE" val="pureTxt"/>
  <p:tag name="KSO_WM_SLIDE_SIZE" val="959*540"/>
  <p:tag name="KSO_WM_SLIDE_POSITION" val="0*0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591"/>
  <p:tag name="KSO_WM_SLIDE_ID" val="custom20204591_8"/>
</p:tagLst>
</file>

<file path=ppt/tags/tag326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591"/>
  <p:tag name="KSO_WM_UNIT_ID" val="custom20204591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91_9*i*2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9*i*3"/>
  <p:tag name="KSO_WM_UNIT_TYPE" val="i"/>
  <p:tag name="KSO_WM_UNIT_INDEX" val="3"/>
</p:tagLst>
</file>

<file path=ppt/tags/tag32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591"/>
  <p:tag name="KSO_WM_UNIT_ID" val="custom20204591_9*k*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91"/>
  <p:tag name="KSO_WM_UNIT_ID" val="custom20204591_9*i*4"/>
  <p:tag name="KSO_WM_UNIT_TYPE" val="i"/>
  <p:tag name="KSO_WM_UNIT_INDEX" val="4"/>
</p:tagLst>
</file>

<file path=ppt/tags/tag331.xml><?xml version="1.0" encoding="utf-8"?>
<p:tagLst xmlns:p="http://schemas.openxmlformats.org/presentationml/2006/main">
  <p:tag name="KSO_WM_UNIT_VALUE" val="1394*179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9*d*1"/>
  <p:tag name="KSO_WM_UNIT_SUPPORT_UNIT_TYPE" val="[&quot;d&quot;]"/>
</p:tagLst>
</file>

<file path=ppt/tags/tag332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9*a*1"/>
  <p:tag name="KSO_WM_UNIT_ISNUMDGMTITLE" val="0"/>
</p:tagLst>
</file>

<file path=ppt/tags/tag333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9*f*1"/>
  <p:tag name="KSO_WM_UNIT_SUBTYPE" val="a"/>
</p:tagLst>
</file>

<file path=ppt/tags/tag33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959*540"/>
  <p:tag name="KSO_WM_SLIDE_POSITION" val="0*0"/>
  <p:tag name="KSO_WM_TAG_VERSION" val="1.0"/>
  <p:tag name="KSO_WM_BEAUTIFY_FLAG" val="#wm#"/>
  <p:tag name="KSO_WM_SLIDE_LAYOUT" val="a_d_f_i_k"/>
  <p:tag name="KSO_WM_SLIDE_LAYOUT_CNT" val="1_1_1_1_1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  <p:tag name="KSO_WM_TEMPLATE_MASTER_TYPE" val="1"/>
  <p:tag name="KSO_WM_TEMPLATE_COLOR_TYPE" val="1"/>
  <p:tag name="KSO_WM_TEMPLATE_CATEGORY" val="custom"/>
  <p:tag name="KSO_WM_TEMPLATE_INDEX" val="20204591"/>
  <p:tag name="KSO_WM_SLIDE_ID" val="custom20204591_9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2"/>
  <p:tag name="KSO_WM_UNIT_TYPE" val="i"/>
  <p:tag name="KSO_WM_UNIT_INDEX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3"/>
  <p:tag name="KSO_WM_UNIT_TYPE" val="i"/>
  <p:tag name="KSO_WM_UNIT_INDEX" val="3"/>
</p:tagLst>
</file>

<file path=ppt/tags/tag338.xml><?xml version="1.0" encoding="utf-8"?>
<p:tagLst xmlns:p="http://schemas.openxmlformats.org/presentationml/2006/main">
  <p:tag name="KSO_WM_UNIT_ISCONTENTSTITLE" val="0"/>
  <p:tag name="KSO_WM_UNIT_PRESET_TEXT" val="单击此处&#13;添加大标题内容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a*1"/>
  <p:tag name="KSO_WM_UNIT_ISNUMDGMTITLE" val="0"/>
</p:tagLst>
</file>

<file path=ppt/tags/tag339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您的正文已经简明扼要，但信息却错综复杂，需要用更多的文字来表述；但请您尽可能提炼思想的精髓……"/>
  <p:tag name="KSO_WM_UNIT_NOCLEAR" val="0"/>
  <p:tag name="KSO_WM_UNIT_VALUE" val="1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f*1"/>
  <p:tag name="KSO_WM_UNIT_SUBTYPE" val="a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591_20*i*4"/>
  <p:tag name="KSO_WM_TEMPLATE_CATEGORY" val="custom"/>
  <p:tag name="KSO_WM_TEMPLATE_INDEX" val="20204591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5"/>
  <p:tag name="KSO_WM_UNIT_TYPE" val="i"/>
  <p:tag name="KSO_WM_UNIT_INDEX" val="5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6"/>
  <p:tag name="KSO_WM_UNIT_TYPE" val="i"/>
  <p:tag name="KSO_WM_UNIT_INDEX" val="6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0*i*7"/>
  <p:tag name="KSO_WM_UNIT_TYPE" val="i"/>
  <p:tag name="KSO_WM_UNIT_INDEX" val="7"/>
</p:tagLst>
</file>

<file path=ppt/tags/tag344.xml><?xml version="1.0" encoding="utf-8"?>
<p:tagLst xmlns:p="http://schemas.openxmlformats.org/presentationml/2006/main">
  <p:tag name="KSO_WM_TEMPLATE_SUBCATEGORY" val="0"/>
  <p:tag name="KSO_WM_SLIDE_ITEM_CNT" val="0"/>
  <p:tag name="KSO_WM_SLIDE_INDEX" val="20"/>
  <p:tag name="KSO_WM_TAG_VERSION" val="1.0"/>
  <p:tag name="KSO_WM_BEAUTIFY_FLAG" val="#wm#"/>
  <p:tag name="KSO_WM_SLIDE_LAYOUT" val="a_f"/>
  <p:tag name="KSO_WM_SLIDE_LAYOUT_CNT" val="1_1"/>
  <p:tag name="KSO_WM_SLIDE_TYPE" val="text"/>
  <p:tag name="KSO_WM_SLIDE_SUBTYPE" val="pureTxt"/>
  <p:tag name="KSO_WM_SLIDE_SIZE" val="960*540"/>
  <p:tag name="KSO_WM_SLIDE_POSITION" val="0*0"/>
  <p:tag name="KSO_WM_TEMPLATE_MASTER_TYPE" val="1"/>
  <p:tag name="KSO_WM_TEMPLATE_COLOR_TYPE" val="1"/>
  <p:tag name="KSO_WM_TEMPLATE_CATEGORY" val="custom"/>
  <p:tag name="KSO_WM_TEMPLATE_INDEX" val="20204591"/>
  <p:tag name="KSO_WM_SLIDE_ID" val="custom20204591_20"/>
</p:tagLst>
</file>

<file path=ppt/tags/tag345.xml><?xml version="1.0" encoding="utf-8"?>
<p:tagLst xmlns:p="http://schemas.openxmlformats.org/presentationml/2006/main">
  <p:tag name="KSO_WM_UNIT_LARGE_SHAPE" val="1"/>
  <p:tag name="KSO_WM_UNIT_VALUE" val="1904*338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1*d*1"/>
  <p:tag name="KSO_WM_UNIT_SUPPORT_UNIT_TYPE" val="[&quot;d&quot;]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1*i*1"/>
  <p:tag name="KSO_WM_UNIT_TYPE" val="i"/>
  <p:tag name="KSO_WM_UNIT_INDEX" val="1"/>
</p:tagLst>
</file>

<file path=ppt/tags/tag347.xml><?xml version="1.0" encoding="utf-8"?>
<p:tagLst xmlns:p="http://schemas.openxmlformats.org/presentationml/2006/main">
  <p:tag name="KSO_WM_UNIT_ISCONTENTSTITLE" val="0"/>
  <p:tag name="KSO_WM_UNIT_PRESET_TEXT" val="单击此处添加大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1*a*1"/>
  <p:tag name="KSO_WM_UNIT_ISNUMDGMTITLE" val="0"/>
</p:tagLst>
</file>

<file path=ppt/tags/tag348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21*f*1"/>
  <p:tag name="KSO_WM_UNIT_SUBTYPE" val="a"/>
</p:tagLst>
</file>

<file path=ppt/tags/tag34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21"/>
  <p:tag name="KSO_WM_SLIDE_SIZE" val="960*540"/>
  <p:tag name="KSO_WM_SLIDE_POSITION" val="0*0"/>
  <p:tag name="KSO_WM_TAG_VERSION" val="1.0"/>
  <p:tag name="KSO_WM_BEAUTIFY_FLAG" val="#wm#"/>
  <p:tag name="KSO_WM_SLIDE_LAYOUT" val="a_d_f"/>
  <p:tag name="KSO_WM_SLIDE_LAYOUT_CNT" val="1_1_1"/>
  <p:tag name="KSO_WM_TEMPLATE_MASTER_TYPE" val="1"/>
  <p:tag name="KSO_WM_TEMPLATE_COLOR_TYPE" val="1"/>
  <p:tag name="KSO_WM_TEMPLATE_CATEGORY" val="custom"/>
  <p:tag name="KSO_WM_TEMPLATE_INDEX" val="20204591"/>
  <p:tag name="KSO_WM_SLIDE_ID" val="custom20204591_2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591"/>
  <p:tag name="KSO_WM_UNIT_ID" val="custom20204591_25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1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591_25*i*2"/>
  <p:tag name="KSO_WM_UNIT_LAYERLEVEL" val="1"/>
  <p:tag name="KSO_WM_TAG_VERSION" val="1.0"/>
  <p:tag name="KSO_WM_BEAUTIFY_FLAG" val="#wm#"/>
  <p:tag name="KSO_WM_UNIT_USESOURCEFORMAT_APPLY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25*i*3"/>
  <p:tag name="KSO_WM_UNIT_TYPE" val="i"/>
  <p:tag name="KSO_WM_UNIT_INDEX" val="3"/>
  <p:tag name="KSO_WM_DIAGRAM_GROUP_CODE" val="l1-3"/>
  <p:tag name="KSO_WM_UNIT_FILL_FORE_SCHEMECOLOR_INDEX" val="5"/>
  <p:tag name="KSO_WM_UNIT_FILL_TYPE" val="1"/>
  <p:tag name="KSO_WM_UNIT_USESOURCEFORMAT_APPLY" val="1"/>
</p:tagLst>
</file>

<file path=ppt/tags/tag35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591"/>
  <p:tag name="KSO_WM_UNIT_ID" val="custom20204591_25*k*1"/>
  <p:tag name="KSO_WM_DIAGRAM_GROUP_CODE" val="l1-3"/>
  <p:tag name="KSO_WM_UNIT_TEXT_FILL_FORE_SCHEMECOLOR_INDEX" val="14"/>
  <p:tag name="KSO_WM_UNIT_TEXT_FILL_TYPE" val="1"/>
  <p:tag name="KSO_WM_UNIT_USESOURCEFORMAT_APPLY" val="1"/>
</p:tagLst>
</file>

<file path=ppt/tags/tag354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25*a*1"/>
  <p:tag name="KSO_WM_DIAGRAM_GROUP_CODE" val="l1-3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55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25*f*1"/>
  <p:tag name="KSO_WM_DIAGRAM_GROUP_CODE" val="l1-3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1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1_2"/>
  <p:tag name="KSO_WM_UNIT_FILL_FORE_SCHEMECOLOR_INDEX" val="5"/>
  <p:tag name="KSO_WM_UNIT_FILL_TYPE" val="1"/>
  <p:tag name="KSO_WM_UNIT_USESOURCEFORMAT_APPLY" val="1"/>
</p:tagLst>
</file>

<file path=ppt/tags/tag359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5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3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3_2"/>
  <p:tag name="KSO_WM_UNIT_FILL_FORE_SCHEMECOLOR_INDEX" val="5"/>
  <p:tag name="KSO_WM_UNIT_FILL_TYPE" val="1"/>
  <p:tag name="KSO_WM_UNIT_USESOURCEFORMAT_APPLY" val="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5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5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5_1"/>
  <p:tag name="KSO_WM_UNIT_FILL_FORE_SCHEMECOLOR_INDEX" val="5"/>
  <p:tag name="KSO_WM_UNIT_FILL_TYPE" val="1"/>
  <p:tag name="KSO_WM_UNIT_USESOURCEFORMAT_APPLY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2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4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4_3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5*l_h_i*1_4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72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5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73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5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5*l_h_f*1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75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5*l_h_f*1_5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SUBCATEGORY" val="0"/>
  <p:tag name="KSO_WM_SLIDE_TYPE" val="text"/>
  <p:tag name="KSO_WM_SLIDE_SUBTYPE" val="diag"/>
  <p:tag name="KSO_WM_SLIDE_ITEM_CNT" val="5"/>
  <p:tag name="KSO_WM_SLIDE_INDEX" val="25"/>
  <p:tag name="KSO_WM_SLIDE_SIZE" val="434.96*384.786"/>
  <p:tag name="KSO_WM_SLIDE_POSITION" val="416.448*77.6068"/>
  <p:tag name="KSO_WM_DIAGRAM_GROUP_CODE" val="l1-3"/>
  <p:tag name="KSO_WM_SLIDE_DIAGTYPE" val="l"/>
  <p:tag name="KSO_WM_TAG_VERSION" val="1.0"/>
  <p:tag name="KSO_WM_BEAUTIFY_FLAG" val="#wm#"/>
  <p:tag name="KSO_WM_SLIDE_LAYOUT" val="a_f_i_k_l"/>
  <p:tag name="KSO_WM_SLIDE_LAYOUT_CNT" val="1_1_1_1_1"/>
  <p:tag name="KSO_WM_TEMPLATE_MASTER_TYPE" val="1"/>
  <p:tag name="KSO_WM_TEMPLATE_COLOR_TYPE" val="1"/>
  <p:tag name="KSO_WM_TEMPLATE_CATEGORY" val="custom"/>
  <p:tag name="KSO_WM_TEMPLATE_INDEX" val="20204591"/>
  <p:tag name="KSO_WM_SLIDE_ID" val="custom20204591_25"/>
</p:tagLst>
</file>

<file path=ppt/tags/tag377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59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custom20204591_29*i*1"/>
  <p:tag name="KSO_WM_UNIT_LAYERLEVEL" val="1"/>
  <p:tag name="KSO_WM_TAG_VERSION" val="1.0"/>
  <p:tag name="KSO_WM_BEAUTIFY_FLAG" val="#wm#"/>
  <p:tag name="KSO_WM_UNIT_USESOURCEFORMAT_APPLY" val="1"/>
</p:tagLst>
</file>

<file path=ppt/tags/tag378.xml><?xml version="1.0" encoding="utf-8"?>
<p:tagLst xmlns:p="http://schemas.openxmlformats.org/presentationml/2006/main">
  <p:tag name="KSO_WM_SLIDE_BACKGROUND_TYPE" val="general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custom20204591_29*i*2"/>
  <p:tag name="KSO_WM_UNIT_LAYERLEVEL" val="1"/>
  <p:tag name="KSO_WM_TAG_VERSION" val="1.0"/>
  <p:tag name="KSO_WM_BEAUTIFY_FLAG" val="#wm#"/>
  <p:tag name="KSO_WM_UNIT_USESOURCEFORMAT_APPLY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29*m_i*1_1"/>
  <p:tag name="KSO_WM_UNIT_LINE_FORE_SCHEMECOLOR_INDEX" val="13"/>
  <p:tag name="KSO_WM_UNIT_LINE_FILL_TYPE" val="2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9*m_h_f*1_1_1"/>
  <p:tag name="KSO_WM_UNIT_SUBTYPE" val="a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1_3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1_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4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591"/>
  <p:tag name="KSO_WM_UNIT_ID" val="custom20204591_29*m_h_a*1_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85.xml><?xml version="1.0" encoding="utf-8"?>
<p:tagLst xmlns:p="http://schemas.openxmlformats.org/presentationml/2006/main"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9*m_h_f*1_2_1"/>
  <p:tag name="KSO_WM_UNIT_SUBTYPE" val="a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2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2_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2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9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591"/>
  <p:tag name="KSO_WM_UNIT_ID" val="custom20204591_29*m_h_a*1_2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9*m_h_f*1_3_1"/>
  <p:tag name="KSO_WM_UNIT_SUBTYPE" val="a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3_2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3_1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3_3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591"/>
  <p:tag name="KSO_WM_UNIT_ID" val="custom20204591_29*m_h_a*1_3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LAYERLEVEL" val="1_1_1"/>
  <p:tag name="KSO_WM_TAG_VERSION" val="1.0"/>
  <p:tag name="KSO_WM_BEAUTIFY_FLAG" val="#wm#"/>
  <p:tag name="KSO_WM_UNIT_PRESET_TEXT" val="单击此处添加文本具体内容"/>
  <p:tag name="KSO_WM_TEMPLATE_CATEGORY" val="custom"/>
  <p:tag name="KSO_WM_TEMPLATE_INDEX" val="20204591"/>
  <p:tag name="KSO_WM_UNIT_ID" val="custom20204591_29*m_h_f*1_4_1"/>
  <p:tag name="KSO_WM_UNIT_SUBTYPE" val="a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4_3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4_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29*m_h_i*1_4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99.xml><?xml version="1.0" encoding="utf-8"?>
<p:tagLst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LAYERLEVEL" val="1_1_1"/>
  <p:tag name="KSO_WM_TAG_VERSION" val="1.0"/>
  <p:tag name="KSO_WM_BEAUTIFY_FLAG" val="#wm#"/>
  <p:tag name="KSO_WM_UNIT_PRESET_TEXT" val="添加标题"/>
  <p:tag name="KSO_WM_TEMPLATE_CATEGORY" val="custom"/>
  <p:tag name="KSO_WM_TEMPLATE_INDEX" val="20204591"/>
  <p:tag name="KSO_WM_UNIT_ID" val="custom20204591_29*m_h_a*1_4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a"/>
  <p:tag name="KSO_WM_UNIT_INDEX" val="1_1"/>
  <p:tag name="KSO_WM_UNIT_LAYERLEVEL" val="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29*m_a*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01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}"/>
  <p:tag name="KSO_WM_SLIDE_CAN_ADD_NAVIGATION" val="1"/>
  <p:tag name="KSO_WM_SLIDE_BACKGROUND" val="[&quot;general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29"/>
  <p:tag name="KSO_WM_SLIDE_SIZE" val="776.953*269.583"/>
  <p:tag name="KSO_WM_SLIDE_POSITION" val="91.4001*135.973"/>
  <p:tag name="KSO_WM_DIAGRAM_GROUP_CODE" val="m1-1"/>
  <p:tag name="KSO_WM_SLIDE_DIAGTYPE" val="m"/>
  <p:tag name="KSO_WM_TAG_VERSION" val="1.0"/>
  <p:tag name="KSO_WM_BEAUTIFY_FLAG" val="#wm#"/>
  <p:tag name="KSO_WM_SLIDE_LAYOUT" val="m"/>
  <p:tag name="KSO_WM_SLIDE_LAYOUT_CNT" val="1"/>
  <p:tag name="KSO_WM_TEMPLATE_MASTER_TYPE" val="1"/>
  <p:tag name="KSO_WM_TEMPLATE_COLOR_TYPE" val="1"/>
  <p:tag name="KSO_WM_TEMPLATE_CATEGORY" val="custom"/>
  <p:tag name="KSO_WM_TEMPLATE_INDEX" val="20204591"/>
  <p:tag name="KSO_WM_SLIDE_ID" val="custom20204591_29"/>
</p:tagLst>
</file>

<file path=ppt/tags/tag402.xml><?xml version="1.0" encoding="utf-8"?>
<p:tagLst xmlns:p="http://schemas.openxmlformats.org/presentationml/2006/main">
  <p:tag name="KSO_WM_SLIDE_BACKGROUND_TYPE" val="leftRight"/>
  <p:tag name="KSO_WM_UNIT_SUBTYPE" val="h"/>
  <p:tag name="KSO_WM_TEMPLATE_CATEGORY" val="custom"/>
  <p:tag name="KSO_WM_TEMPLATE_INDEX" val="20204591"/>
  <p:tag name="KSO_WM_UNIT_ID" val="custom20204591_34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BK_DARK_LIGHT" val="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03.xml><?xml version="1.0" encoding="utf-8"?>
<p:tagLst xmlns:p="http://schemas.openxmlformats.org/presentationml/2006/main">
  <p:tag name="KSO_WM_SLIDE_BACKGROUND_TYPE" val="leftRight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custom20204591_34*i*2"/>
  <p:tag name="KSO_WM_UNIT_LAYERLEVEL" val="1"/>
  <p:tag name="KSO_WM_TAG_VERSION" val="1.0"/>
  <p:tag name="KSO_WM_BEAUTIFY_FLAG" val="#wm#"/>
  <p:tag name="KSO_WM_UNIT_USESOURCEFORMAT_APPLY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34*i*3"/>
  <p:tag name="KSO_WM_UNIT_TYPE" val="i"/>
  <p:tag name="KSO_WM_UNIT_INDEX" val="3"/>
  <p:tag name="KSO_WM_DIAGRAM_GROUP_CODE" val="n1-1"/>
  <p:tag name="KSO_WM_UNIT_FILL_FORE_SCHEMECOLOR_INDEX" val="5"/>
  <p:tag name="KSO_WM_UNIT_FILL_TYPE" val="1"/>
  <p:tag name="KSO_WM_UNIT_USESOURCEFORMAT_APPLY" val="1"/>
</p:tagLst>
</file>

<file path=ppt/tags/tag40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3"/>
  <p:tag name="KSO_WM_TEMPLATE_CATEGORY" val="custom"/>
  <p:tag name="KSO_WM_TEMPLATE_INDEX" val="20204591"/>
  <p:tag name="KSO_WM_UNIT_ID" val="custom20204591_34*k*1"/>
  <p:tag name="KSO_WM_DIAGRAM_GROUP_CODE" val="n1-1"/>
  <p:tag name="KSO_WM_UNIT_TEXT_FILL_FORE_SCHEMECOLOR_INDEX" val="14"/>
  <p:tag name="KSO_WM_UNIT_TEXT_FILL_TYPE" val="1"/>
  <p:tag name="KSO_WM_UNIT_USESOURCEFORMAT_APPLY" val="1"/>
</p:tagLst>
</file>

<file path=ppt/tags/tag406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DEFAULT_FONT" val="36;44;4"/>
  <p:tag name="KSO_WM_UNIT_BLOCK" val="0"/>
  <p:tag name="KSO_WM_TEMPLATE_CATEGORY" val="custom"/>
  <p:tag name="KSO_WM_TEMPLATE_INDEX" val="20204591"/>
  <p:tag name="KSO_WM_UNIT_ID" val="custom20204591_34*a*1"/>
  <p:tag name="KSO_WM_DIAGRAM_GROUP_CODE" val="n1-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07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…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BLOCK" val="0"/>
  <p:tag name="KSO_WM_UNIT_SM_LIMIT_TYPE" val="1"/>
  <p:tag name="KSO_WM_TEMPLATE_CATEGORY" val="custom"/>
  <p:tag name="KSO_WM_TEMPLATE_INDEX" val="20204591"/>
  <p:tag name="KSO_WM_UNIT_ID" val="custom20204591_34*f*1"/>
  <p:tag name="KSO_WM_DIAGRAM_GROUP_CODE" val="n1-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4*n_h_i*1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4*n_i*1_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i*1_2_4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i*1_2_2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i*1_2_1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i*1_2_3_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4*n_h_i*1_2_1"/>
  <p:tag name="KSO_WM_UNIT_LINE_FORE_SCHEMECOLOR_INDEX" val="14"/>
  <p:tag name="KSO_WM_UNIT_LINE_FILL_TYPE" val="2"/>
  <p:tag name="KSO_WM_UNIT_USESOURCEFORMAT_APPLY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4*n_h_i*1_2_3"/>
  <p:tag name="KSO_WM_UNIT_LINE_FORE_SCHEMECOLOR_INDEX" val="14"/>
  <p:tag name="KSO_WM_UNIT_LINE_FILL_TYPE" val="2"/>
  <p:tag name="KSO_WM_UNIT_USESOURCEFORMAT_APPLY" val="1"/>
</p:tagLst>
</file>

<file path=ppt/tags/tag416.xml><?xml version="1.0" encoding="utf-8"?>
<p:tagLst xmlns:p="http://schemas.openxmlformats.org/presentationml/2006/main"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591"/>
  <p:tag name="KSO_WM_UNIT_ID" val="custom20204591_34*n_h_h_f*1_2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17.xml><?xml version="1.0" encoding="utf-8"?>
<p:tagLst xmlns:p="http://schemas.openxmlformats.org/presentationml/2006/main">
  <p:tag name="KSO_WM_UNIT_ISCONTENTSTITLE" val="0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LAYERLEVEL" val="1_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34*n_h_h_a*1_2_1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591"/>
  <p:tag name="KSO_WM_UNIT_ID" val="custom20204591_34*n_h_h_f*1_2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19.xml><?xml version="1.0" encoding="utf-8"?>
<p:tagLst xmlns:p="http://schemas.openxmlformats.org/presentationml/2006/main">
  <p:tag name="KSO_WM_UNIT_ISCONTENTSTITLE" val="0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LAYERLEVEL" val="1_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34*n_h_h_a*1_2_2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591"/>
  <p:tag name="KSO_WM_UNIT_ID" val="custom20204591_34*n_h_h_f*1_2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21.xml><?xml version="1.0" encoding="utf-8"?>
<p:tagLst xmlns:p="http://schemas.openxmlformats.org/presentationml/2006/main">
  <p:tag name="KSO_WM_UNIT_ISCONTENTSTITLE" val="0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LAYERLEVEL" val="1_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34*n_h_h_a*1_2_3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22.xml><?xml version="1.0" encoding="utf-8"?>
<p:tagLst xmlns:p="http://schemas.openxmlformats.org/presentationml/2006/main"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591"/>
  <p:tag name="KSO_WM_UNIT_ID" val="custom20204591_34*n_h_h_f*1_2_4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23.xml><?xml version="1.0" encoding="utf-8"?>
<p:tagLst xmlns:p="http://schemas.openxmlformats.org/presentationml/2006/main">
  <p:tag name="KSO_WM_UNIT_ISCONTENTSTITLE" val="0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LAYERLEVEL" val="1_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34*n_h_h_a*1_2_4_1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4*n_h_i*1_2_2"/>
  <p:tag name="KSO_WM_UNIT_LINE_FORE_SCHEMECOLOR_INDEX" val="14"/>
  <p:tag name="KSO_WM_UNIT_LINE_FILL_TYPE" val="2"/>
  <p:tag name="KSO_WM_UNIT_USESOURCEFORMAT_APPLY" val="1"/>
</p:tagLst>
</file>

<file path=ppt/tags/tag425.xml><?xml version="1.0" encoding="utf-8"?>
<p:tagLst xmlns:p="http://schemas.openxmlformats.org/presentationml/2006/main"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TEMPLATE_CATEGORY" val="custom"/>
  <p:tag name="KSO_WM_TEMPLATE_INDEX" val="20204591"/>
  <p:tag name="KSO_WM_UNIT_ID" val="custom20204591_34*n_h_f*1_1_1"/>
  <p:tag name="KSO_WM_UNIT_SUBTYPE" val="a"/>
  <p:tag name="KSO_WM_UNIT_TEXT_FILL_FORE_SCHEMECOLOR_INDEX" val="14"/>
  <p:tag name="KSO_WM_UNIT_TEXT_FILL_TYPE" val="1"/>
  <p:tag name="KSO_WM_UNIT_USESOURCEFORMAT_APPLY" val="1"/>
</p:tagLst>
</file>

<file path=ppt/tags/tag426.xml><?xml version="1.0" encoding="utf-8"?>
<p:tagLst xmlns:p="http://schemas.openxmlformats.org/presentationml/2006/main"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591"/>
  <p:tag name="KSO_WM_UNIT_ID" val="custom20204591_34*n_h_a*1_1_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427.xml><?xml version="1.0" encoding="utf-8"?>
<p:tagLst xmlns:p="http://schemas.openxmlformats.org/presentationml/2006/main">
  <p:tag name="KSO_WM_UNIT_VALUE" val="79*8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x*1_2_2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8.xml><?xml version="1.0" encoding="utf-8"?>
<p:tagLst xmlns:p="http://schemas.openxmlformats.org/presentationml/2006/main">
  <p:tag name="KSO_WM_UNIT_VALUE" val="79*8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x*1_2_1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9.xml><?xml version="1.0" encoding="utf-8"?>
<p:tagLst xmlns:p="http://schemas.openxmlformats.org/presentationml/2006/main">
  <p:tag name="KSO_WM_UNIT_VALUE" val="82*8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4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x*1_2_4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VALUE" val="79*8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3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4*n_h_h_x*1_2_3_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1.xml><?xml version="1.0" encoding="utf-8"?>
<p:tagLst xmlns:p="http://schemas.openxmlformats.org/presentationml/2006/main"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2.93},&quot;normalSize&quot;:{&quot;size1&quot;:52.4},&quot;minSize&quot;:{&quot;size1&quot;:39.3},&quot;maxSize&quot;:{&quot;size1&quot;:65.6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0.394},&quot;edge&quot;:{&quot;left&quot;:true,&quot;top&quot;:true,&quot;right&quot;:fals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0.026,&quot;right&quot;:1.69,&quot;bottom&quot;:2.93},&quot;edge&quot;:{&quot;left&quot;:true,&quot;top&quot;:false,&quot;right&quot;:false,&quot;bottom&quot;:true}}]},{&quot;direction&quot;:0,&quot;horizontalAlign&quot;:-1,&quot;verticalAlign&quot;:-1,&quot;type&quot;:0,&quot;diagramDirection&quot;:0,&quot;canSetOverLayout&quot;:0,&quot;isOverLayout&quot;:0,&quot;margin&quot;:{&quot;left&quot;:2.12,&quot;top&quot;:2.54,&quot;right&quot;:2.54,&quot;bottom&quot;:2.54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34"/>
  <p:tag name="KSO_WM_SLIDE_SIZE" val="561.352*320.356"/>
  <p:tag name="KSO_WM_SLIDE_POSITION" val="353.251*125.629"/>
  <p:tag name="KSO_WM_DIAGRAM_GROUP_CODE" val="n1-1"/>
  <p:tag name="KSO_WM_SLIDE_DIAGTYPE" val="n"/>
  <p:tag name="KSO_WM_TAG_VERSION" val="1.0"/>
  <p:tag name="KSO_WM_BEAUTIFY_FLAG" val="#wm#"/>
  <p:tag name="KSO_WM_SLIDE_LAYOUT" val="a_f_i_k_n"/>
  <p:tag name="KSO_WM_SLIDE_LAYOUT_CNT" val="1_1_1_1_1"/>
  <p:tag name="KSO_WM_TEMPLATE_MASTER_TYPE" val="1"/>
  <p:tag name="KSO_WM_TEMPLATE_COLOR_TYPE" val="1"/>
  <p:tag name="KSO_WM_TEMPLATE_CATEGORY" val="custom"/>
  <p:tag name="KSO_WM_TEMPLATE_INDEX" val="20204591"/>
  <p:tag name="KSO_WM_SLIDE_ID" val="custom20204591_34"/>
</p:tagLst>
</file>

<file path=ppt/tags/tag432.xml><?xml version="1.0" encoding="utf-8"?>
<p:tagLst xmlns:p="http://schemas.openxmlformats.org/presentationml/2006/main">
  <p:tag name="KSO_WM_UNIT_VALUE" val="1212*106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d"/>
  <p:tag name="KSO_WM_UNIT_INDEX" val="1"/>
  <p:tag name="KSO_WM_UNIT_SUPPORT_UNIT_TYPE" val="[&quot;d&quot;]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36*d*1"/>
  <p:tag name="KSO_WM_UNIT_USESOURCEFORMAT_APPLY" val="1"/>
</p:tagLst>
</file>

<file path=ppt/tags/tag433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PARTIAL_ZOOM_RATIO" val="1"/>
  <p:tag name="KSO_WM_UNIT_DIAGRAM_MODELTYPE" val="partialZoom"/>
  <p:tag name="KSO_WM_UNIT_VALUE" val="511*51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SUPPORT_UNIT_TYPE" val="[]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d*1_1_1"/>
  <p:tag name="KSO_WM_UNIT_USESOURCEFORMAT_APPLY" val="1"/>
</p:tagLst>
</file>

<file path=ppt/tags/tag434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i*1_1_1"/>
  <p:tag name="KSO_WM_UNIT_USESOURCEFORMAT_APPLY" val="1"/>
</p:tagLst>
</file>

<file path=ppt/tags/tag435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i*1_1_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6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i*1_1_3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7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4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i*1_1_4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8.xml><?xml version="1.0" encoding="utf-8"?>
<p:tagLst xmlns:p="http://schemas.openxmlformats.org/presentationml/2006/main">
  <p:tag name="KSO_WM_PARTIAL_ZOOM_TEMPLATE_ID" val="0"/>
  <p:tag name="KSO_WM_PARTIAL_ZOOM_ORG_WIDTH" val="5250"/>
  <p:tag name="KSO_WM_PARTIAL_ZOOM_ORG_HEIGHT" val="5250"/>
  <p:tag name="KSO_WM_PARTIAL_ZOOM_CONFIRM_ZOOM_AREA" val="1"/>
  <p:tag name="KSO_WM_UNIT_PARTIAL_ZOOM_MAGNIFICATION" val="100"/>
  <p:tag name="KSO_WM_UNIT_PARTIAL_ZOOM_CHECKED_STATAUS" val="0"/>
  <p:tag name="KSO_WM_UNIT_DIAGRAM_MODELTYPE" val="partialZoom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5"/>
  <p:tag name="KSO_WM_UNIT_LAYERLEVEL" val="1_1_1"/>
  <p:tag name="KSO_WM_TAG_VERSION" val="1.0"/>
  <p:tag name="KSO_WM_BEAUTIFY_FLAG" val="#wm#"/>
  <p:tag name="KSO_WM_TEMPLATE_CATEGORY" val="custom"/>
  <p:tag name="KSO_WM_TEMPLATE_INDEX" val="20204591"/>
  <p:tag name="KSO_WM_UNIT_ID" val="custom20204591_36*ζ_h_i*1_1_5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9.xml><?xml version="1.0" encoding="utf-8"?>
<p:tagLst xmlns:p="http://schemas.openxmlformats.org/presentationml/2006/main">
  <p:tag name="KSO_WM_UNIT_ISCONTENTS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91"/>
  <p:tag name="KSO_WM_UNIT_ID" val="custom20204591_36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PRESET_TEXT" val="单击此处添加小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a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6*h_a*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41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。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f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6*h_f*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6*h_i*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3.xml><?xml version="1.0" encoding="utf-8"?>
<p:tagLst xmlns:p="http://schemas.openxmlformats.org/presentationml/2006/main">
  <p:tag name="KSO_WM_UNIT_PRESET_TEXT" val="您的正文已经简明扼要，字字珠玑，请您尽可能提炼思想的精髓，否则容易造成观者的阅读压力，适得其反。"/>
  <p:tag name="KSO_WM_UNIT_NOCLEAR" val="0"/>
  <p:tag name="KSO_WM_UNIT_VALUE" val="6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f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6*h_f*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44.xml><?xml version="1.0" encoding="utf-8"?>
<p:tagLst xmlns:p="http://schemas.openxmlformats.org/presentationml/2006/main">
  <p:tag name="KSO_WM_TEMPLATE_SUBCATEGORY" val="6"/>
  <p:tag name="KSO_WM_SLIDE_TYPE" val="text"/>
  <p:tag name="KSO_WM_SLIDE_SUBTYPE" val="picTxt"/>
  <p:tag name="KSO_WM_SLIDE_ITEM_CNT" val="1"/>
  <p:tag name="KSO_WM_SLIDE_INDEX" val="36"/>
  <p:tag name="KSO_WM_SLIDE_SIZE" val="827.15*333.831"/>
  <p:tag name="KSO_WM_SLIDE_POSITION" val="63.3*128.4"/>
  <p:tag name="KSO_WM_DIAGRAM_GROUP_CODE" val="ζ1-1"/>
  <p:tag name="KSO_WM_SLIDE_DIAGTYPE" val="ζ"/>
  <p:tag name="KSO_WM_TAG_VERSION" val="1.0"/>
  <p:tag name="KSO_WM_BEAUTIFY_FLAG" val="#wm#"/>
  <p:tag name="KSO_WM_SLIDE_LAYOUT" val="a_d_h_ζ"/>
  <p:tag name="KSO_WM_SLIDE_LAYOUT_CNT" val="1_1_1_1"/>
  <p:tag name="KSO_WM_TEMPLATE_MASTER_TYPE" val="1"/>
  <p:tag name="KSO_WM_TEMPLATE_COLOR_TYPE" val="1"/>
  <p:tag name="KSO_WM_TEMPLATE_CATEGORY" val="custom"/>
  <p:tag name="KSO_WM_TEMPLATE_INDEX" val="20204591"/>
  <p:tag name="KSO_WM_SLIDE_ID" val="custom20204591_36"/>
</p:tagLst>
</file>

<file path=ppt/tags/tag445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9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custom20204591_37*i*2"/>
  <p:tag name="KSO_WM_UNIT_LAYERLEVEL" val="1"/>
  <p:tag name="KSO_WM_TAG_VERSION" val="1.0"/>
  <p:tag name="KSO_WM_BEAUTIFY_FLAG" val="#wm#"/>
  <p:tag name="KSO_WM_UNIT_USESOURCEFORMAT_APPLY" val="1"/>
</p:tagLst>
</file>

<file path=ppt/tags/tag446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91"/>
  <p:tag name="KSO_WM_UNIT_TYPE" val="i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ID" val="custom20204591_37*i*3"/>
  <p:tag name="KSO_WM_UNIT_LAYERLEVEL" val="1"/>
  <p:tag name="KSO_WM_TAG_VERSION" val="1.0"/>
  <p:tag name="KSO_WM_BEAUTIFY_FLAG" val="#wm#"/>
  <p:tag name="KSO_WM_UNIT_USESOURCEFORMAT_APPLY" val="1"/>
</p:tagLst>
</file>

<file path=ppt/tags/tag447.xml><?xml version="1.0" encoding="utf-8"?>
<p:tagLst xmlns:p="http://schemas.openxmlformats.org/presentationml/2006/main">
  <p:tag name="KSO_WM_UNIT_BLOCK" val="0"/>
  <p:tag name="KSO_WM_UNIT_IS_LAYOUT_DIAGRAM" val="1"/>
  <p:tag name="KSO_WM_UNIT_ISCONTENTS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h_a"/>
  <p:tag name="KSO_WM_UNIT_INDEX" val="1_1"/>
  <p:tag name="KSO_WM_UNIT_LAYERLEVEL" val="1_1"/>
  <p:tag name="KSO_WM_TAG_VERSION" val="1.0"/>
  <p:tag name="KSO_WM_BEAUTIFY_FLAG" val="#wm#"/>
  <p:tag name="KSO_WM_UNIT_PRESET_TEXT" val="单击添加小标题"/>
  <p:tag name="KSO_WM_TEMPLATE_CATEGORY" val="custom"/>
  <p:tag name="KSO_WM_TEMPLATE_INDEX" val="20204591"/>
  <p:tag name="KSO_WM_UNIT_ID" val="custom20204591_37*h_a*1_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h_f"/>
  <p:tag name="KSO_WM_UNIT_INDEX" val="1_1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TEMPLATE_CATEGORY" val="custom"/>
  <p:tag name="KSO_WM_TEMPLATE_INDEX" val="20204591"/>
  <p:tag name="KSO_WM_UNIT_ID" val="custom20204591_37*h_f*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49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添加大标题"/>
  <p:tag name="KSO_WM_TEMPLATE_CATEGORY" val="custom"/>
  <p:tag name="KSO_WM_TEMPLATE_INDEX" val="20204591"/>
  <p:tag name="KSO_WM_UNIT_ID" val="custom20204591_37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f"/>
  <p:tag name="KSO_WM_UNIT_INDEX" val="1_2_1_1"/>
  <p:tag name="KSO_WM_UNIT_LAYERLEVEL" val="1_1_1_1"/>
  <p:tag name="KSO_WM_TAG_VERSION" val="1.0"/>
  <p:tag name="KSO_WM_BEAUTIFY_FLAG" val="#wm#"/>
  <p:tag name="KSO_WM_UNIT_PRESET_TEXT" val="60%"/>
  <p:tag name="KSO_WM_TEMPLATE_CATEGORY" val="custom"/>
  <p:tag name="KSO_WM_TEMPLATE_INDEX" val="20204591"/>
  <p:tag name="KSO_WM_UNIT_ID" val="custom20204591_37*ε_h_h_f*1_2_1_1"/>
  <p:tag name="KSO_WM_UNIT_SUBTYPE" val="a"/>
  <p:tag name="KSO_WM_UNIT_TEXT_FILL_FORE_SCHEMECOLOR_INDEX" val="6"/>
  <p:tag name="KSO_WM_UNIT_TEXT_FILL_TYPE" val="1"/>
  <p:tag name="KSO_WM_UNIT_USESOURCEFORMAT_APPLY" val="1"/>
</p:tagLst>
</file>

<file path=ppt/tags/tag451.xml><?xml version="1.0" encoding="utf-8"?>
<p:tagLst xmlns:p="http://schemas.openxmlformats.org/presentationml/2006/main">
  <p:tag name="KSO_WM_UNIT_DIAGRAM_NUMVISUAL_CHANGE_MODES" val="32"/>
  <p:tag name="KSO_WM_UNIT_BLOCK" val="0"/>
  <p:tag name="KSO_WM_UNIT_DIAGRAM_MODELTYPE" val="numdgm"/>
  <p:tag name="KSO_WM_UNIT_DIAGRAM_MAX_ITEM_COUNT" val="4"/>
  <p:tag name="KSO_WM_UNIT_DIAGRAM_SUBTYPE" val="a"/>
  <p:tag name="KSO_WM_UNIT_NOCLEAR" val="0"/>
  <p:tag name="KSO_WM_UNIT_VALUE" val="2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f"/>
  <p:tag name="KSO_WM_UNIT_INDEX" val="1_1_1_1"/>
  <p:tag name="KSO_WM_UNIT_LAYERLEVEL" val="1_1_1_1"/>
  <p:tag name="KSO_WM_TAG_VERSION" val="1.0"/>
  <p:tag name="KSO_WM_BEAUTIFY_FLAG" val="#wm#"/>
  <p:tag name="KSO_WM_UNIT_PRESET_TEXT" val="55%"/>
  <p:tag name="KSO_WM_TEMPLATE_CATEGORY" val="custom"/>
  <p:tag name="KSO_WM_TEMPLATE_INDEX" val="20204591"/>
  <p:tag name="KSO_WM_UNIT_ID" val="custom20204591_37*ε_h_h_f*1_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452.xml><?xml version="1.0" encoding="utf-8"?>
<p:tagLst xmlns:p="http://schemas.openxmlformats.org/presentationml/2006/main">
  <p:tag name="KSO_WM_UNIT_DIAGRAM_NUMVISUAL_CHANGE_DIRECTIONS" val="8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60"/>
  <p:tag name="KSO_WM_UNIT_DIAGRAM_NUMVISUAL_BIND_NUMID" val="483cb598-97c8-44f7-ba23-e1f4d002809b"/>
  <p:tag name="KSO_WM_DIAGRAM_GROUP_CODE" val="ε1-1"/>
  <p:tag name="KSO_WM_UNIT_TYPE" val="ε_h_h_i"/>
  <p:tag name="KSO_WM_UNIT_INDEX" val="1_2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2_2_1"/>
  <p:tag name="KSO_WM_UNIT_FILL_FORE_SCHEMECOLOR_INDEX" val="6"/>
  <p:tag name="KSO_WM_UNIT_FILL_TYPE" val="1"/>
  <p:tag name="KSO_WM_UNIT_USESOURCEFORMAT_APPLY" val="1"/>
</p:tagLst>
</file>

<file path=ppt/tags/tag453.xml><?xml version="1.0" encoding="utf-8"?>
<p:tagLst xmlns:p="http://schemas.openxmlformats.org/presentationml/2006/main">
  <p:tag name="KSO_WM_UNIT_DIAGRAM_NUMVISUAL_CHANGE_DIRECTIONS" val="4"/>
  <p:tag name="KSO_WM_UNIT_DIAGRAM_NUMVISUAL_CHANGE_MODES" val="4"/>
  <p:tag name="KSO_WM_UNIT_DIAGRAM_NUMVISUAL_MAX_WIDTH" val="362.8347"/>
  <p:tag name="KSO_WM_UNIT_DIAGRAM_NUMVISUAL_MAX_HEIGHT" val="72.90197"/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1"/>
  <p:tag name="KSO_WM_UNIT_DIAGRAM_ISREFERUNIT" val="0"/>
  <p:tag name="KSO_WM_UNIT_DIAGRAM_NUM_VALUE" val="55"/>
  <p:tag name="KSO_WM_UNIT_DIAGRAM_NUMVISUAL_BIND_NUMID" val="84774514-b60e-483e-8bf4-46ab5d97ece0"/>
  <p:tag name="KSO_WM_DIAGRAM_GROUP_CODE" val="ε1-1"/>
  <p:tag name="KSO_WM_UNIT_TYPE" val="ε_h_h_i"/>
  <p:tag name="KSO_WM_UNIT_INDEX" val="1_1_2_1"/>
  <p:tag name="KSO_WM_UNIT_LAYERLEVEL" val="1_1_1_1"/>
  <p:tag name="KSO_WM_TAG_VERSION" val="1.0"/>
  <p:tag name="KSO_WM_BEAUTIFY_FLAG" val="#wm#"/>
  <p:tag name="KSO_WM_TEMPLATE_CATEGORY" val="custom"/>
  <p:tag name="KSO_WM_TEMPLATE_INDEX" val="20204591"/>
  <p:tag name="KSO_WM_UNIT_ID" val="custom20204591_37*ε_h_h_i*1_1_2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4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1"/>
  <p:tag name="KSO_WM_UNIT_FILL_FORE_SCHEMECOLOR_INDEX" val="13"/>
  <p:tag name="KSO_WM_UNIT_FILL_TYPE" val="1"/>
  <p:tag name="KSO_WM_UNIT_USESOURCEFORMAT_APPLY" val="1"/>
</p:tagLst>
</file>

<file path=ppt/tags/tag455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2"/>
  <p:tag name="KSO_WM_UNIT_FILL_FORE_SCHEMECOLOR_INDEX" val="13"/>
  <p:tag name="KSO_WM_UNIT_FILL_TYPE" val="1"/>
  <p:tag name="KSO_WM_UNIT_USESOURCEFORMAT_APPLY" val="1"/>
</p:tagLst>
</file>

<file path=ppt/tags/tag456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3"/>
  <p:tag name="KSO_WM_UNIT_FILL_FORE_SCHEMECOLOR_INDEX" val="13"/>
  <p:tag name="KSO_WM_UNIT_FILL_TYPE" val="1"/>
  <p:tag name="KSO_WM_UNIT_USESOURCEFORMAT_APPLY" val="1"/>
</p:tagLst>
</file>

<file path=ppt/tags/tag457.xml><?xml version="1.0" encoding="utf-8"?>
<p:tagLst xmlns:p="http://schemas.openxmlformats.org/presentationml/2006/main">
  <p:tag name="KSO_WM_UNIT_BLOCK" val="0"/>
  <p:tag name="KSO_WM_UNIT_DIAGRAM_MODELTYPE" val="numdgm"/>
  <p:tag name="KSO_WM_UNIT_DIAGRAM_MAX_ITEM_COUNT" val="4"/>
  <p:tag name="KSO_WM_UNIT_DIAGRAM_SUBTYPE" val="a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LAYERLEVEL" val="1_1"/>
  <p:tag name="KSO_WM_TAG_VERSION" val="1.0"/>
  <p:tag name="KSO_WM_BEAUTIFY_FLAG" val="#wm#"/>
  <p:tag name="KSO_WM_TEMPLATE_CATEGORY" val="custom"/>
  <p:tag name="KSO_WM_TEMPLATE_INDEX" val="20204591"/>
  <p:tag name="KSO_WM_UNIT_ID" val="custom20204591_37*ε_i*1_4"/>
  <p:tag name="KSO_WM_UNIT_FILL_FORE_SCHEMECOLOR_INDEX" val="13"/>
  <p:tag name="KSO_WM_UNIT_FILL_TYPE" val="1"/>
  <p:tag name="KSO_WM_UNIT_USESOURCEFORMAT_APPLY" val="1"/>
</p:tagLst>
</file>

<file path=ppt/tags/tag458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2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1_2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59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1_1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1_1"/>
  <p:tag name="KSO_WM_UNIT_SUBTYPE" val="a"/>
  <p:tag name="KSO_WM_UNIT_TEXT_FILL_FORE_SCHEMECOLOR_INDEX" val="5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1"/>
  <p:tag name="KSO_WM_UNIT_LAYERLEVEL" val="1_1_1"/>
  <p:tag name="KSO_WM_TAG_VERSION" val="1.0"/>
  <p:tag name="KSO_WM_BEAUTIFY_FLAG" val="#wm#"/>
  <p:tag name="KSO_WM_UNIT_PRESET_TEXT" val="单击此处输入你的正文"/>
  <p:tag name="KSO_WM_TEMPLATE_CATEGORY" val="custom"/>
  <p:tag name="KSO_WM_TEMPLATE_INDEX" val="20204591"/>
  <p:tag name="KSO_WM_UNIT_ID" val="custom20204591_37*ε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461.xml><?xml version="1.0" encoding="utf-8"?>
<p:tagLst xmlns:p="http://schemas.openxmlformats.org/presentationml/2006/main">
  <p:tag name="KSO_WM_UNIT_BLOCK" val="0"/>
  <p:tag name="KSO_WM_UNIT_IS_LAYOUT_DIAGRAM" val="1"/>
  <p:tag name="KSO_WM_UNIT_DIAGRAM_MODELTYPE" val="numdgm"/>
  <p:tag name="KSO_WM_UNIT_DIAGRAM_MAX_ITEM_COUNT" val="4"/>
  <p:tag name="KSO_WM_UNIT_DIAGRAM_SUBTYPE" val="a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f"/>
  <p:tag name="KSO_WM_UNIT_INDEX" val="1_2_2"/>
  <p:tag name="KSO_WM_UNIT_LAYERLEVEL" val="1_1_1"/>
  <p:tag name="KSO_WM_TAG_VERSION" val="1.0"/>
  <p:tag name="KSO_WM_BEAUTIFY_FLAG" val="#wm#"/>
  <p:tag name="KSO_WM_UNIT_PRESET_TEXT" val="添加小标题"/>
  <p:tag name="KSO_WM_TEMPLATE_CATEGORY" val="custom"/>
  <p:tag name="KSO_WM_TEMPLATE_INDEX" val="20204591"/>
  <p:tag name="KSO_WM_UNIT_ID" val="custom20204591_37*ε_h_f*1_2_2"/>
  <p:tag name="KSO_WM_UNIT_SUBTYPE" val="a"/>
  <p:tag name="KSO_WM_UNIT_TEXT_FILL_FORE_SCHEMECOLOR_INDEX" val="6"/>
  <p:tag name="KSO_WM_UNIT_TEXT_FILL_TYPE" val="1"/>
  <p:tag name="KSO_WM_UNIT_USESOURCEFORMAT_APPLY" val="1"/>
</p:tagLst>
</file>

<file path=ppt/tags/tag462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SLIDE_MODEL_TYPE" val="numdgm"/>
  <p:tag name="KSO_WM_TEMPLATE_SUBCATEGORY" val="0"/>
  <p:tag name="KSO_WM_SLIDE_TYPE" val="text"/>
  <p:tag name="KSO_WM_SLIDE_SUBTYPE" val="diag"/>
  <p:tag name="KSO_WM_SLIDE_ITEM_CNT" val="2"/>
  <p:tag name="KSO_WM_SLIDE_INDEX" val="37"/>
  <p:tag name="KSO_WM_SLIDE_SIZE" val="827.25*296.491"/>
  <p:tag name="KSO_WM_SLIDE_POSITION" val="55.15*147.79"/>
  <p:tag name="KSO_WM_DIAGRAM_GROUP_CODE" val="ε1-1"/>
  <p:tag name="KSO_WM_SLIDE_DIAGTYPE" val="ε"/>
  <p:tag name="KSO_WM_TAG_VERSION" val="1.0"/>
  <p:tag name="KSO_WM_BEAUTIFY_FLAG" val="#wm#"/>
  <p:tag name="KSO_WM_SLIDE_LAYOUT" val="a_i_h_ε"/>
  <p:tag name="KSO_WM_SLIDE_LAYOUT_CNT" val="1_1_1_1"/>
  <p:tag name="KSO_WM_TEMPLATE_MASTER_TYPE" val="1"/>
  <p:tag name="KSO_WM_TEMPLATE_COLOR_TYPE" val="1"/>
  <p:tag name="KSO_WM_TEMPLATE_CATEGORY" val="custom"/>
  <p:tag name="KSO_WM_TEMPLATE_INDEX" val="20204591"/>
  <p:tag name="KSO_WM_SLIDE_ID" val="custom20204591_37"/>
</p:tagLst>
</file>

<file path=ppt/tags/tag46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91"/>
</p:tagLst>
</file>

<file path=ppt/tags/tag464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THANKS"/>
  <p:tag name="KSO_WM_TEMPLATE_CATEGORY" val="custom"/>
  <p:tag name="KSO_WM_TEMPLATE_INDEX" val="20204591"/>
  <p:tag name="KSO_WM_UNIT_ID" val="custom20204591_38*a*1"/>
  <p:tag name="KSO_WM_UNIT_ISNUMDGMTITLE" val="0"/>
</p:tagLst>
</file>

<file path=ppt/tags/tag465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单击此处添加副标题内容"/>
  <p:tag name="KSO_WM_TEMPLATE_CATEGORY" val="custom"/>
  <p:tag name="KSO_WM_TEMPLATE_INDEX" val="20204591"/>
  <p:tag name="KSO_WM_UNIT_ID" val="custom20204591_38*b*1"/>
  <p:tag name="KSO_WM_UNIT_ISNUMDGMTITLE" val="0"/>
</p:tagLst>
</file>

<file path=ppt/tags/tag46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38"/>
  <p:tag name="KSO_WM_TAG_VERSION" val="1.0"/>
  <p:tag name="KSO_WM_SLIDE_LAYOUT" val="a_b"/>
  <p:tag name="KSO_WM_SLIDE_LAYOUT_CNT" val="1_1"/>
  <p:tag name="KSO_WM_SLIDE_TYPE" val="endPage"/>
  <p:tag name="KSO_WM_SLIDE_SUBTYPE" val="pureTxt"/>
  <p:tag name="KSO_WM_TEMPLATE_MASTER_TYPE" val="1"/>
  <p:tag name="KSO_WM_TEMPLATE_COLOR_TYPE" val="1"/>
  <p:tag name="KSO_WM_TEMPLATE_CATEGORY" val="custom"/>
  <p:tag name="KSO_WM_TEMPLATE_INDEX" val="20204591"/>
  <p:tag name="KSO_WM_SLIDE_ID" val="custom20204591_38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28">
      <a:dk1>
        <a:srgbClr val="000000"/>
      </a:dk1>
      <a:lt1>
        <a:srgbClr val="FFFFFF"/>
      </a:lt1>
      <a:dk2>
        <a:srgbClr val="F8FBFE"/>
      </a:dk2>
      <a:lt2>
        <a:srgbClr val="FBFCFC"/>
      </a:lt2>
      <a:accent1>
        <a:srgbClr val="51ABE0"/>
      </a:accent1>
      <a:accent2>
        <a:srgbClr val="59C3DA"/>
      </a:accent2>
      <a:accent3>
        <a:srgbClr val="6BD6D9"/>
      </a:accent3>
      <a:accent4>
        <a:srgbClr val="618DD1"/>
      </a:accent4>
      <a:accent5>
        <a:srgbClr val="9F8EC8"/>
      </a:accent5>
      <a:accent6>
        <a:srgbClr val="9E69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8">
      <a:dk1>
        <a:srgbClr val="000000"/>
      </a:dk1>
      <a:lt1>
        <a:srgbClr val="FFFFFF"/>
      </a:lt1>
      <a:dk2>
        <a:srgbClr val="F8FBFE"/>
      </a:dk2>
      <a:lt2>
        <a:srgbClr val="FBFCFC"/>
      </a:lt2>
      <a:accent1>
        <a:srgbClr val="51ABE0"/>
      </a:accent1>
      <a:accent2>
        <a:srgbClr val="59C3DA"/>
      </a:accent2>
      <a:accent3>
        <a:srgbClr val="6BD6D9"/>
      </a:accent3>
      <a:accent4>
        <a:srgbClr val="618DD1"/>
      </a:accent4>
      <a:accent5>
        <a:srgbClr val="9F8EC8"/>
      </a:accent5>
      <a:accent6>
        <a:srgbClr val="9E69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WPS 演示</Application>
  <PresentationFormat>宽屏</PresentationFormat>
  <Paragraphs>168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59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Segoe UI</vt:lpstr>
      <vt:lpstr>华文宋体</vt:lpstr>
      <vt:lpstr>华文琥珀</vt:lpstr>
      <vt:lpstr>华文行楷</vt:lpstr>
      <vt:lpstr>汉仪元隆黑-105W</vt:lpstr>
      <vt:lpstr>方正粗黑宋简体</vt:lpstr>
      <vt:lpstr>MingLiU_HKSCS-ExtB</vt:lpstr>
      <vt:lpstr>MS UI Gothic</vt:lpstr>
      <vt:lpstr>Times New Roman</vt:lpstr>
      <vt:lpstr>Helvetica Neue Medium</vt:lpstr>
      <vt:lpstr>Myriad Pro</vt:lpstr>
      <vt:lpstr>NumberOnly</vt:lpstr>
      <vt:lpstr>等线</vt:lpstr>
      <vt:lpstr>华文彩云</vt:lpstr>
      <vt:lpstr>华文楷体</vt:lpstr>
      <vt:lpstr>华文新魏</vt:lpstr>
      <vt:lpstr>华文中宋</vt:lpstr>
      <vt:lpstr>华文隶书</vt:lpstr>
      <vt:lpstr>幼圆</vt:lpstr>
      <vt:lpstr>方正舒体</vt:lpstr>
      <vt:lpstr>Bernard MT Condensed</vt:lpstr>
      <vt:lpstr>Blackadder ITC</vt:lpstr>
      <vt:lpstr>华文细黑</vt:lpstr>
      <vt:lpstr>新宋体</vt:lpstr>
      <vt:lpstr>楷体</vt:lpstr>
      <vt:lpstr>Footlight MT Light</vt:lpstr>
      <vt:lpstr>Forte</vt:lpstr>
      <vt:lpstr>Office 主题​​</vt:lpstr>
      <vt:lpstr>1_Office 主题​​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模联的概念</vt:lpstr>
      <vt:lpstr>PowerPoint 演示文稿</vt:lpstr>
      <vt:lpstr>PowerPoint 演示文稿</vt:lpstr>
      <vt:lpstr>模联的发展</vt:lpstr>
      <vt:lpstr>参加模联的益处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小超</cp:lastModifiedBy>
  <cp:revision>3</cp:revision>
  <dcterms:created xsi:type="dcterms:W3CDTF">2020-08-23T09:29:52Z</dcterms:created>
  <dcterms:modified xsi:type="dcterms:W3CDTF">2020-08-23T13:23:48Z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